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media/image10.svg" ContentType="image/svg+xml"/>
  <Override PartName="/ppt/media/image101.svg" ContentType="image/svg+xml"/>
  <Override PartName="/ppt/media/image103.svg" ContentType="image/svg+xml"/>
  <Override PartName="/ppt/media/image12.svg" ContentType="image/svg+xml"/>
  <Override PartName="/ppt/media/image14.svg" ContentType="image/svg+xml"/>
  <Override PartName="/ppt/media/image16.svg" ContentType="image/svg+xml"/>
  <Override PartName="/ppt/media/image18.svg" ContentType="image/svg+xml"/>
  <Override PartName="/ppt/media/image20.svg" ContentType="image/svg+xml"/>
  <Override PartName="/ppt/media/image24.svg" ContentType="image/svg+xml"/>
  <Override PartName="/ppt/media/image27.svg" ContentType="image/svg+xml"/>
  <Override PartName="/ppt/media/image29.svg" ContentType="image/svg+xml"/>
  <Override PartName="/ppt/media/image3.svg" ContentType="image/svg+xml"/>
  <Override PartName="/ppt/media/image31.svg" ContentType="image/svg+xml"/>
  <Override PartName="/ppt/media/image33.svg" ContentType="image/svg+xml"/>
  <Override PartName="/ppt/media/image35.svg" ContentType="image/svg+xml"/>
  <Override PartName="/ppt/media/image37.svg" ContentType="image/svg+xml"/>
  <Override PartName="/ppt/media/image39.svg" ContentType="image/svg+xml"/>
  <Override PartName="/ppt/media/image41.svg" ContentType="image/svg+xml"/>
  <Override PartName="/ppt/media/image46.svg" ContentType="image/svg+xml"/>
  <Override PartName="/ppt/media/image49.svg" ContentType="image/svg+xml"/>
  <Override PartName="/ppt/media/image5.svg" ContentType="image/svg+xml"/>
  <Override PartName="/ppt/media/image51.svg" ContentType="image/svg+xml"/>
  <Override PartName="/ppt/media/image54.svg" ContentType="image/svg+xml"/>
  <Override PartName="/ppt/media/image56.svg" ContentType="image/svg+xml"/>
  <Override PartName="/ppt/media/image61.svg" ContentType="image/svg+xml"/>
  <Override PartName="/ppt/media/image64.svg" ContentType="image/svg+xml"/>
  <Override PartName="/ppt/media/image66.svg" ContentType="image/svg+xml"/>
  <Override PartName="/ppt/media/image71.svg" ContentType="image/svg+xml"/>
  <Override PartName="/ppt/media/image73.svg" ContentType="image/svg+xml"/>
  <Override PartName="/ppt/media/image76.svg" ContentType="image/svg+xml"/>
  <Override PartName="/ppt/media/image8.svg" ContentType="image/svg+xml"/>
  <Override PartName="/ppt/media/image81.svg" ContentType="image/svg+xml"/>
  <Override PartName="/ppt/media/image83.svg" ContentType="image/svg+xml"/>
  <Override PartName="/ppt/media/image85.svg" ContentType="image/svg+xml"/>
  <Override PartName="/ppt/media/image87.svg" ContentType="image/svg+xml"/>
  <Override PartName="/ppt/media/image90.svg" ContentType="image/svg+xml"/>
  <Override PartName="/ppt/media/image92.svg" ContentType="image/svg+xml"/>
  <Override PartName="/ppt/media/image95.svg" ContentType="image/svg+xml"/>
  <Override PartName="/ppt/media/image97.svg" ContentType="image/svg+xml"/>
  <Override PartName="/ppt/media/image99.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autoCompressPictures="0">
  <p:sldMasterIdLst>
    <p:sldMasterId id="2147483648" r:id="rId1"/>
    <p:sldMasterId id="2147483660" r:id="rId3"/>
  </p:sldMasterIdLst>
  <p:notesMasterIdLst>
    <p:notesMasterId r:id="rId5"/>
  </p:notesMasterIdLst>
  <p:sldIdLst>
    <p:sldId id="256" r:id="rId4"/>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 id="271" r:id="rId20"/>
    <p:sldId id="272" r:id="rId21"/>
    <p:sldId id="273" r:id="rId22"/>
    <p:sldId id="274" r:id="rId23"/>
    <p:sldId id="275" r:id="rId24"/>
    <p:sldId id="276" r:id="rId25"/>
    <p:sldId id="278" r:id="rId26"/>
    <p:sldId id="279" r:id="rId27"/>
  </p:sldIdLst>
  <p:sldSz cx="12192000" cy="6858000"/>
  <p:notesSz cx="6858000" cy="9144000"/>
  <p:defaultTextStyle>
    <a:defPPr marR="0" lvl="0" algn="l" rtl="0">
      <a:lnSpc>
        <a:spcPct val="100000"/>
      </a:lnSpc>
      <a:spcBef>
        <a:spcPts val="0"/>
      </a:spcBef>
      <a:spcAft>
        <a:spcPts val="0"/>
      </a:spcAft>
    </a:defPPr>
    <a:lvl1pPr marL="0"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L="457200"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L="914400"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L="1371600"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L="1828800"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L="2286000"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L="2743200"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L="3200400"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L="3657600"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defaultTextStyle>
  <p:extLst>
    <p:ext uri="{EFAFB233-063F-42B5-8137-9DF3F51BA10A}">
      <p15:sldGuideLst xmlns:p15="http://schemas.microsoft.com/office/powerpoint/2012/main">
        <p15:guide id="1" orient="horz" pos="1620" userDrawn="1">
          <p15:clr>
            <a:srgbClr val="747775"/>
          </p15:clr>
        </p15:guide>
        <p15:guide id="2" pos="2880" userDrawn="1">
          <p15:clr>
            <a:srgbClr val="747775"/>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showComments="0">
  <p:normalViewPr>
    <p:restoredLeft sz="15620"/>
    <p:restoredTop sz="94660"/>
  </p:normalViewPr>
  <p:slideViewPr>
    <p:cSldViewPr snapToGrid="0" showGuides="1">
      <p:cViewPr varScale="1">
        <p:scale>
          <a:sx n="100" d="100"/>
          <a:sy n="100" d="100"/>
        </p:scale>
        <p:origin x="0" y="0"/>
      </p:cViewPr>
      <p:guideLst>
        <p:guide orient="horz" pos="1620"/>
        <p:guide pos="2880"/>
      </p:guideLst>
    </p:cSldViewPr>
  </p:slide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 Type="http://schemas.openxmlformats.org/officeDocument/2006/relationships/notesMaster" Target="notesMasters/notesMaster1.xml"/><Relationship Id="rId4" Type="http://schemas.openxmlformats.org/officeDocument/2006/relationships/slide" Target="slides/slide1.xml"/><Relationship Id="rId30" Type="http://schemas.openxmlformats.org/officeDocument/2006/relationships/tableStyles" Target="tableStyles.xml"/><Relationship Id="rId3" Type="http://schemas.openxmlformats.org/officeDocument/2006/relationships/slideMaster" Target="slideMasters/slideMaster2.xml"/><Relationship Id="rId29" Type="http://schemas.openxmlformats.org/officeDocument/2006/relationships/viewProps" Target="viewProps.xml"/><Relationship Id="rId28" Type="http://schemas.openxmlformats.org/officeDocument/2006/relationships/presProps" Target="presProps.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fld>
            <a:endParaRPr lang="cs-CZ"/>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cs-CZ"/>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fld>
            <a:endParaRPr lang="cs-CZ"/>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r>
              <a:rPr lang="en-US" sz="1400" b="0" i="0" u="none" strike="noStrike">
                <a:solidFill>
                  <a:srgbClr val="000000"/>
                </a:solidFill>
              </a:rPr>
              <a:t>大家好，欢迎来到今天的课程。本次我们将一起探索一个非常强大的AI开发工具——扣子编程平台。在这一章中，我们将从零开始，学习如何使用这个平台快速构建我们自己的AI智能体。无论你是否有编程基础，都能通过这门课程掌握AI应用开发的核心技能。让我们开始吧！</a:t>
            </a: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r>
              <a:rPr lang="en-US" sz="1400" b="0" i="0" u="none" strike="noStrike">
                <a:solidFill>
                  <a:srgbClr val="000000"/>
                </a:solidFill>
              </a:rPr>
              <a:t>进入编排界面后，我们会看到一个非常清晰的布局。左边是“人设与回复逻辑”面板，我们在这里告诉智能体它是谁、该做什么。中间是“编排”面板，用来给智能体添加各种“超能力”，比如配置大脑（大模型）和安装工具（插件）。右边是“预览与调试”面板，我们可以在这里实时和我们的机器人对话，测试它的效果。</a:t>
            </a: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r>
              <a:rPr lang="en-US" sz="1400" b="0" i="0" u="none" strike="noStrike">
                <a:solidFill>
                  <a:srgbClr val="000000"/>
                </a:solidFill>
              </a:rPr>
              <a:t>第二步，我们来编写提示词，也就是给智能体的“大脑”下达指令。提示词就是用自然语言告诉模型它的角色、功能和限制。我们来看一个结构化的例子：首先定义它的角色是天气查询助手，然后列出它的核心功能，比如接收城市名、追问、拒绝无关问题，最后明确限制，比如只能说天气相关的内容。这样清晰的指令能让智能体更好地理解它的任务。</a:t>
            </a: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r>
              <a:rPr lang="en-US" sz="1400" b="0" i="0" u="none" strike="noStrike">
                <a:solidFill>
                  <a:srgbClr val="000000"/>
                </a:solidFill>
              </a:rPr>
              <a:t>编写完提示词，我们还需要配置一下模型。首先，在中间的编排面板里，找到模型设置，选择一个支持工具调用的大模型，因为我们后面要用到天气插件。其次，一个非常关键的步骤是，打开“当前时间”这个开关。因为天气是实时变化的，模型需要知道当前的准确时间才能正确查询天气。</a:t>
            </a: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r>
              <a:rPr lang="en-US" sz="1400" b="0" i="0" u="none" strike="noStrike">
                <a:solidFill>
                  <a:srgbClr val="000000"/>
                </a:solidFill>
              </a:rPr>
              <a:t>第三步，我们要为智能体装上“眼睛”和“手”——也就是插件。大模型本身是“两耳不闻窗外事”的，它不知道实时天气。插件就是连接它和外部世界的桥梁。操作很简单，在编排面板里找到插件区域，点击加号，搜索“天气查询”，选择一个官方插件添加进来。别忘了，一定要在提示词里告诉模型要用这个插件。</a:t>
            </a: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r>
              <a:rPr lang="en-US" sz="1400" b="0" i="0" u="none" strike="noStrike">
                <a:solidFill>
                  <a:srgbClr val="000000"/>
                </a:solidFill>
              </a:rPr>
              <a:t>第四步，为了让用户体验更好，我们来设置一下对话体验。在左侧面板找到“对话体验”模块，我们可以设置一个开场白，当用户第一次进来时，机器人会主动打招呼并介绍自己。我们还可以预置一些推荐问题，比如“北京今天天气”，用户直接点击就能查询，非常方便。</a:t>
            </a: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r>
              <a:rPr lang="en-US" sz="1400" b="0" i="0" u="none" strike="noStrike">
                <a:solidFill>
                  <a:srgbClr val="000000"/>
                </a:solidFill>
              </a:rPr>
              <a:t>最后两步，调试和发布。在右侧的预览面板里，我们要像一个真实用户一样去测试机器人。比如，问它具体城市的天气，故意不说城市看它会不会追问，或者问个无关问题看它怎么回答。反复测试修改，直到效果满意。确认无误后，就可以点击右上角的“发布”按钮，选择一个渠道，比如发布到豆包，这样你的第一个智能体就正式上线，可以被别人使用了！</a:t>
            </a: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r>
              <a:rPr lang="en-US" sz="1400" b="0" i="0" u="none" strike="noStrike">
                <a:solidFill>
                  <a:srgbClr val="000000"/>
                </a:solidFill>
              </a:rPr>
              <a:t>通过刚才的实践，大家已经掌握了基本流程。接下来，我们将进入第三部分，深入讲解提示词、大模型配置和插件这三大核心功能的更多高级用法和技巧。</a:t>
            </a: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r>
              <a:rPr lang="en-US" sz="1400" b="0" i="0" u="none" strike="noStrike">
                <a:solidFill>
                  <a:srgbClr val="000000"/>
                </a:solidFill>
              </a:rPr>
              <a:t>关于提示词，除了我们刚才直接编写的方式，平台还提供了其他几种强大的配置方式。你可以使用“提示词库”里的模板来快速上手；也可以点击“优化”按钮，让AI帮你生成或优化提示词；更高级的用法是引用资源库中的内容，实现模块化管理。这些方法可以大大提高我们编写提示词的效率和质量。</a:t>
            </a: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r>
              <a:rPr lang="en-US" sz="1400" b="0" i="0" u="none" strike="noStrike">
                <a:solidFill>
                  <a:srgbClr val="000000"/>
                </a:solidFill>
              </a:rPr>
              <a:t>在大模型配置方面，首先是模型的选择。不同的模型有不同的特长，比如有的擅长工具调用，有的擅长处理长文章。我们可以根据需求选择，甚至可以用对比调试功能来测试哪个效果更好。另外，还有两种交互协议：Chat API和Responses API。简单来说，Chat API轻量高效，适合简单对话；而Responses API功能更强大，适合复杂的多步推理场景。</a:t>
            </a: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r>
              <a:rPr lang="en-US" sz="1400" b="0" i="0" u="none" strike="noStrike">
                <a:solidFill>
                  <a:srgbClr val="000000"/>
                </a:solidFill>
              </a:rPr>
              <a:t>我们还可以控制模型回复的“风格”，也就是生成多样性。平台提供了三种预置模式：精确模式，回答非常严谨，适合查事实；平衡模式，兼顾准确和多样，适用于大多数场景；创意模式，脑洞大开，适合写文案。如果你是高级玩家，还可以手动调整Temperature等参数来精细控制。</a:t>
            </a: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r>
              <a:rPr lang="en-US" sz="1400" b="0" i="0" u="none" strike="noStrike">
                <a:solidFill>
                  <a:srgbClr val="000000"/>
                </a:solidFill>
              </a:rPr>
              <a:t>在正式开始之前，我们先明确一下本章的学习目标。我们将首先了解扣子平台是什么，然后掌握其核心概念。接着，我们会通过一个非常实用的“天气查询机器人”案例，手把手带大家走完开发全流程。最后，我们会深入剖析提示词、大模型和插件这三大核心功能。希望通过本章的学习，大家都能独立开发出自己的第一个智能体。</a:t>
            </a: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r>
              <a:rPr lang="en-US" sz="1400" b="0" i="0" u="none" strike="noStrike">
                <a:solidFill>
                  <a:srgbClr val="000000"/>
                </a:solidFill>
              </a:rPr>
              <a:t>此外，还有一些精细化控制交互细节的设置。比如，“携带上下文轮数”决定了机器人的记忆力有多好；“最大回复长度”可以控制成本。我们之前用过的“当前时间”也在这里。还有一个很重要的“深度思考”模式，开启后模型会先思考再回答，能显著提升复杂问题的准确性，但会消耗更多资源。</a:t>
            </a: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r>
              <a:rPr lang="en-US" sz="1400" b="0" i="0" u="none" strike="noStrike">
                <a:solidFill>
                  <a:srgbClr val="000000"/>
                </a:solidFill>
              </a:rPr>
              <a:t>最后我们再深入了解一下插件。插件本质上就是封装好的API接口，用来扩展模型的能力。添加插件有两种方式：手动添加，当你明确知道要用哪个插件时；自动添加，当你不确定时，可以让模型根据你的提示词自动匹配。但要注意，自动添加后一定要仔细调试，确保它选对了插件。</a:t>
            </a: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r>
              <a:rPr lang="en-US" sz="1400" b="0" i="0" u="none" strike="noStrike">
                <a:solidFill>
                  <a:srgbClr val="000000"/>
                </a:solidFill>
              </a:rPr>
              <a:t>我们来快速回顾一下本章的核心知识点。我们认识了扣子平台，理解了空间、项目等核心概念。最重要的是，我们通过一个完整的案例，掌握了智能体开发的全流程，并且深入学习了提示词、大模型和插件这三大核心功能的配置方法。希望大家对AI智能体开发有了一个全面的认识。</a:t>
            </a: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r>
              <a:rPr lang="en-US" sz="1400" b="0" i="0" u="none" strike="noStrike">
                <a:solidFill>
                  <a:srgbClr val="000000"/>
                </a:solidFill>
              </a:rPr>
              <a:t>为了巩固学习效果，我给大家留了两个动手练习和两个思考题。练习一是对我们的天气机器人进行升级，增加空气质量查询功能。练习二是让大家独立创建一个全新的“节日查询机器人”。思考题则需要大家结合今天所学的知识进行思考。希望大家课后能花时间完成，真正做到学以致用。</a:t>
            </a: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r>
              <a:rPr lang="en-US" sz="1400" b="0" i="0" u="none" strike="noStrike">
                <a:solidFill>
                  <a:srgbClr val="000000"/>
                </a:solidFill>
              </a:rPr>
              <a:t>好了，现在我们正式进入第一部分的学习：平台概述与核心概念。在这一部分，我们将弄清楚扣子编程到底是什么，它有哪些开发模式，以及我们需要理解哪些关键概念才能顺利地进行开发。</a:t>
            </a: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r>
              <a:rPr lang="en-US" sz="1400" b="0" i="0" u="none" strike="noStrike">
                <a:solidFill>
                  <a:srgbClr val="000000"/>
                </a:solidFill>
              </a:rPr>
              <a:t>首先，我们来认识一下扣子编程平台。简单来说，它是一个AI驱动的开发平台，它的目标是让AI应用的开发变得更加简单高效。我们的核心理念是，你只需要告诉平台你想要什么，它就能帮你创建出各种应用，比如我们今天要重点学习的智能体。它主要由两部分构成：我们重点关注的低代码开发平台，以及支持网页、小程序等其他应用的开发能力。</a:t>
            </a: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r>
              <a:rPr lang="en-US" sz="1400" b="0" i="0" u="none" strike="noStrike">
                <a:solidFill>
                  <a:srgbClr val="000000"/>
                </a:solidFill>
              </a:rPr>
              <a:t>扣子平台提供了两种开发模式。一种是AI编程模式，你可以通过对话来生成应用，这需要一些代码知识。另一种是我们今天的主角——低代码或零代码模式，也就是Coze智能体平台。这种模式通过可视化的拖拽和配置就能完成开发，门槛非常低，不需要你会编程。我们这本书的重点，就是讲解如何使用这种低代码模式来开发智能体和工作流。</a:t>
            </a: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r>
              <a:rPr lang="en-US" sz="1400" b="0" i="0" u="none" strike="noStrike">
                <a:solidFill>
                  <a:srgbClr val="000000"/>
                </a:solidFill>
              </a:rPr>
              <a:t>要熟练使用平台，我们必须理解几个核心概念。首先是“空间”，它是你所有工作的顶层文件夹。一个空间里可以有多个“项目”，项目就是我们具体开发的地方，可以是智能体项目或AI应用项目。我们开发的核心对象就是“智能体”，一个能自动完成任务的程序。最后是“资源库”，用来存放插件、知识库这些可以被多个项目共享的资源。大家可以看这张图，它清晰地展示了它们之间的关系。</a:t>
            </a: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r>
              <a:rPr lang="en-US" sz="1400" b="0" i="0" u="none" strike="noStrike">
                <a:solidFill>
                  <a:srgbClr val="000000"/>
                </a:solidFill>
              </a:rPr>
              <a:t>理论知识讲完了，接下来是最激动人心的部分——动手实践！我们将从零开始，一步步搭建一个实用的“天气查询机器人”。通过这个案例，大家将直观地感受到智能体开发的完整流程。</a:t>
            </a: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r>
              <a:rPr lang="en-US" sz="1400" b="0" i="0" u="none" strike="noStrike">
                <a:solidFill>
                  <a:srgbClr val="000000"/>
                </a:solidFill>
              </a:rPr>
              <a:t>我们的目标是创建一个天气查询机器人。它的核心功能很简单：用户输入城市名，它就返回天气信息。比如，当用户问“北京未来三天的天气会影响出行吗？”，机器人不仅要给出天气数据，还要能给出出行建议。右边这张图就是我们最终要实现的效果。</a:t>
            </a: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r>
              <a:rPr lang="en-US" sz="1400" b="0" i="0" u="none" strike="noStrike">
                <a:solidFill>
                  <a:srgbClr val="000000"/>
                </a:solidFill>
              </a:rPr>
              <a:t>第一步，创建我们的智能体项目。大家跟着我操作：登录平台后，在你的个人空间里，点击“项目开发”，然后点击“+项目”。在弹出的窗口里选择“创建智能体”，接着给它起个名字，比如“天气查询机器人”，简单描述一下它的功能，最后点击确认。这样，我们就创建好了一个智能体项目，并进入了核心的编排界面。</a:t>
            </a: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matchingName="标题幻灯片">
  <p:cSld name="TITLE">
    <p:spTree>
      <p:nvGrpSpPr>
        <p:cNvPr id="11" name="Shape 11"/>
        <p:cNvGrpSpPr/>
        <p:nvPr/>
      </p:nvGrpSpPr>
      <p:grpSpPr>
        <a:xfrm>
          <a:off x="0" y="0"/>
          <a:ext cx="0" cy="0"/>
          <a:chOff x="0" y="0"/>
          <a:chExt cx="0" cy="0"/>
        </a:xfrm>
      </p:grpSpPr>
      <p:sp>
        <p:nvSpPr>
          <p:cNvPr id="12" name="Shape 30"/>
          <p:cNvSpPr txBox="1"/>
          <p:nvPr>
            <p:ph type="ctrTitle"/>
          </p:nvPr>
        </p:nvSpPr>
        <p:spPr>
          <a:xfrm>
            <a:off x="1143000" y="841772"/>
            <a:ext cx="6858000" cy="1790700"/>
          </a:xfrm>
          <a:prstGeom prst="rect">
            <a:avLst/>
          </a:prstGeom>
          <a:noFill/>
          <a:ln>
            <a:noFill/>
          </a:ln>
        </p:spPr>
        <p:txBody>
          <a:bodyPr spcFirstLastPara="1" wrap="square" lIns="68575" tIns="34275" rIns="68575" bIns="34275" anchor="b" anchorCtr="0">
            <a:normAutofit/>
          </a:bodyPr>
          <a:lstStyle>
            <a:lvl1pPr lvl="0" algn="ctr">
              <a:lnSpc>
                <a:spcPct val="90000"/>
              </a:lnSpc>
              <a:spcBef>
                <a:spcPts val="0"/>
              </a:spcBef>
              <a:spcAft>
                <a:spcPts val="0"/>
              </a:spcAft>
              <a:buClr>
                <a:schemeClr val="dk1"/>
              </a:buClr>
              <a:buSzPts val="4500"/>
              <a:buFont typeface="Arial" panose="020B0604020202020204"/>
              <a:buNone/>
              <a:defRPr sz="4500"/>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sp>
        <p:nvSpPr>
          <p:cNvPr id="13" name="Shape 31"/>
          <p:cNvSpPr txBox="1"/>
          <p:nvPr>
            <p:ph type="subTitle" idx="1"/>
          </p:nvPr>
        </p:nvSpPr>
        <p:spPr>
          <a:xfrm>
            <a:off x="1143000" y="2701528"/>
            <a:ext cx="6858000" cy="1241821"/>
          </a:xfrm>
          <a:prstGeom prst="rect">
            <a:avLst/>
          </a:prstGeom>
          <a:noFill/>
          <a:ln>
            <a:noFill/>
          </a:ln>
        </p:spPr>
        <p:txBody>
          <a:bodyPr spcFirstLastPara="1" wrap="square" lIns="68575" tIns="34275" rIns="68575" bIns="34275" anchor="t" anchorCtr="0">
            <a:normAutofit/>
          </a:bodyPr>
          <a:lstStyle>
            <a:lvl1pPr lvl="0" algn="ctr">
              <a:lnSpc>
                <a:spcPct val="90000"/>
              </a:lnSpc>
              <a:spcBef>
                <a:spcPts val="800"/>
              </a:spcBef>
              <a:spcAft>
                <a:spcPts val="0"/>
              </a:spcAft>
              <a:buClr>
                <a:schemeClr val="dk1"/>
              </a:buClr>
              <a:buSzPts val="1800"/>
              <a:buNone/>
              <a:defRPr sz="1800"/>
            </a:lvl1pPr>
            <a:lvl2pPr lvl="1" algn="ctr">
              <a:lnSpc>
                <a:spcPct val="90000"/>
              </a:lnSpc>
              <a:spcBef>
                <a:spcPts val="400"/>
              </a:spcBef>
              <a:spcAft>
                <a:spcPts val="0"/>
              </a:spcAft>
              <a:buClr>
                <a:schemeClr val="dk1"/>
              </a:buClr>
              <a:buSzPts val="1500"/>
              <a:buNone/>
              <a:defRPr sz="1500"/>
            </a:lvl2pPr>
            <a:lvl3pPr lvl="2" algn="ctr">
              <a:lnSpc>
                <a:spcPct val="90000"/>
              </a:lnSpc>
              <a:spcBef>
                <a:spcPts val="400"/>
              </a:spcBef>
              <a:spcAft>
                <a:spcPts val="0"/>
              </a:spcAft>
              <a:buClr>
                <a:schemeClr val="dk1"/>
              </a:buClr>
              <a:buSzPts val="1400"/>
              <a:buNone/>
              <a:defRPr sz="1400"/>
            </a:lvl3pPr>
            <a:lvl4pPr lvl="3" algn="ctr">
              <a:lnSpc>
                <a:spcPct val="90000"/>
              </a:lnSpc>
              <a:spcBef>
                <a:spcPts val="400"/>
              </a:spcBef>
              <a:spcAft>
                <a:spcPts val="0"/>
              </a:spcAft>
              <a:buClr>
                <a:schemeClr val="dk1"/>
              </a:buClr>
              <a:buSzPts val="1200"/>
              <a:buNone/>
              <a:defRPr sz="1200"/>
            </a:lvl4pPr>
            <a:lvl5pPr lvl="4" algn="ctr">
              <a:lnSpc>
                <a:spcPct val="90000"/>
              </a:lnSpc>
              <a:spcBef>
                <a:spcPts val="400"/>
              </a:spcBef>
              <a:spcAft>
                <a:spcPts val="0"/>
              </a:spcAft>
              <a:buClr>
                <a:schemeClr val="dk1"/>
              </a:buClr>
              <a:buSzPts val="1200"/>
              <a:buNone/>
              <a:defRPr sz="1200"/>
            </a:lvl5pPr>
            <a:lvl6pPr lvl="5" algn="ctr">
              <a:lnSpc>
                <a:spcPct val="90000"/>
              </a:lnSpc>
              <a:spcBef>
                <a:spcPts val="400"/>
              </a:spcBef>
              <a:spcAft>
                <a:spcPts val="0"/>
              </a:spcAft>
              <a:buClr>
                <a:schemeClr val="dk1"/>
              </a:buClr>
              <a:buSzPts val="1200"/>
              <a:buNone/>
              <a:defRPr sz="1200"/>
            </a:lvl6pPr>
            <a:lvl7pPr lvl="6" algn="ctr">
              <a:lnSpc>
                <a:spcPct val="90000"/>
              </a:lnSpc>
              <a:spcBef>
                <a:spcPts val="400"/>
              </a:spcBef>
              <a:spcAft>
                <a:spcPts val="0"/>
              </a:spcAft>
              <a:buClr>
                <a:schemeClr val="dk1"/>
              </a:buClr>
              <a:buSzPts val="1200"/>
              <a:buNone/>
              <a:defRPr sz="1200"/>
            </a:lvl7pPr>
            <a:lvl8pPr lvl="7" algn="ctr">
              <a:lnSpc>
                <a:spcPct val="90000"/>
              </a:lnSpc>
              <a:spcBef>
                <a:spcPts val="400"/>
              </a:spcBef>
              <a:spcAft>
                <a:spcPts val="0"/>
              </a:spcAft>
              <a:buClr>
                <a:schemeClr val="dk1"/>
              </a:buClr>
              <a:buSzPts val="1200"/>
              <a:buNone/>
              <a:defRPr sz="1200"/>
            </a:lvl8pPr>
            <a:lvl9pPr lvl="8" algn="ctr">
              <a:lnSpc>
                <a:spcPct val="90000"/>
              </a:lnSpc>
              <a:spcBef>
                <a:spcPts val="400"/>
              </a:spcBef>
              <a:spcAft>
                <a:spcPts val="0"/>
              </a:spcAft>
              <a:buClr>
                <a:schemeClr val="dk1"/>
              </a:buClr>
              <a:buSzPts val="1200"/>
              <a:buNone/>
              <a:defRPr sz="1200"/>
            </a:lvl9pPr>
          </a:lstStyle>
          <a:p/>
        </p:txBody>
      </p:sp>
      <p:sp>
        <p:nvSpPr>
          <p:cNvPr id="14" name="Shape 32"/>
          <p:cNvSpPr txBox="1"/>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15" name="Shape 33"/>
          <p:cNvSpPr txBox="1"/>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16" name="Shape 34"/>
          <p:cNvSpPr txBox="1"/>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zh-CN"/>
            </a:fld>
            <a:endParaRPr lang="zh-CN"/>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matchingName="标题和竖排文字">
  <p:cSld name="VERTICAL_TEXT">
    <p:spTree>
      <p:nvGrpSpPr>
        <p:cNvPr id="68" name="Shape 68"/>
        <p:cNvGrpSpPr/>
        <p:nvPr/>
      </p:nvGrpSpPr>
      <p:grpSpPr>
        <a:xfrm>
          <a:off x="0" y="0"/>
          <a:ext cx="0" cy="0"/>
          <a:chOff x="0" y="0"/>
          <a:chExt cx="0" cy="0"/>
        </a:xfrm>
      </p:grpSpPr>
      <p:sp>
        <p:nvSpPr>
          <p:cNvPr id="69" name="Shape 49"/>
          <p:cNvSpPr txBox="1"/>
          <p:nvPr>
            <p:ph type="title"/>
          </p:nvPr>
        </p:nvSpPr>
        <p:spPr>
          <a:xfrm>
            <a:off x="628650" y="273844"/>
            <a:ext cx="7886700" cy="994172"/>
          </a:xfrm>
          <a:prstGeom prst="rect">
            <a:avLst/>
          </a:prstGeom>
          <a:noFill/>
          <a:ln>
            <a:noFill/>
          </a:ln>
        </p:spPr>
        <p:txBody>
          <a:bodyPr spcFirstLastPara="1" wrap="square" lIns="68575" tIns="34275" rIns="68575" bIns="34275" anchor="ctr" anchorCtr="0">
            <a:normAutofit/>
          </a:bodyPr>
          <a:lstStyle>
            <a:lvl1pPr lvl="0" algn="l">
              <a:lnSpc>
                <a:spcPct val="90000"/>
              </a:lnSpc>
              <a:spcBef>
                <a:spcPts val="0"/>
              </a:spcBef>
              <a:spcAft>
                <a:spcPts val="0"/>
              </a:spcAft>
              <a:buClr>
                <a:schemeClr val="dk1"/>
              </a:buClr>
              <a:buSzPts val="1400"/>
              <a:buNone/>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sp>
        <p:nvSpPr>
          <p:cNvPr id="70" name="Shape 50"/>
          <p:cNvSpPr txBox="1"/>
          <p:nvPr>
            <p:ph type="body" idx="1"/>
          </p:nvPr>
        </p:nvSpPr>
        <p:spPr>
          <a:xfrm rot="5400000">
            <a:off x="2940248" y="-942379"/>
            <a:ext cx="3263504" cy="7886700"/>
          </a:xfrm>
          <a:prstGeom prst="rect">
            <a:avLst/>
          </a:prstGeom>
          <a:noFill/>
          <a:ln>
            <a:noFill/>
          </a:ln>
        </p:spPr>
        <p:txBody>
          <a:bodyPr spcFirstLastPara="1" wrap="square" lIns="68575" tIns="34275" rIns="68575" bIns="34275" anchor="t" anchorCtr="0">
            <a:normAutofit/>
          </a:bodyPr>
          <a:lstStyle>
            <a:lvl1pPr marL="457200" lvl="0" indent="-317500" algn="l">
              <a:lnSpc>
                <a:spcPct val="90000"/>
              </a:lnSpc>
              <a:spcBef>
                <a:spcPts val="800"/>
              </a:spcBef>
              <a:spcAft>
                <a:spcPts val="0"/>
              </a:spcAft>
              <a:buClr>
                <a:schemeClr val="dk1"/>
              </a:buClr>
              <a:buSzPts val="1400"/>
              <a:buChar char="•"/>
              <a:defRPr/>
            </a:lvl1pPr>
            <a:lvl2pPr marL="914400" lvl="1" indent="-317500" algn="l">
              <a:lnSpc>
                <a:spcPct val="90000"/>
              </a:lnSpc>
              <a:spcBef>
                <a:spcPts val="400"/>
              </a:spcBef>
              <a:spcAft>
                <a:spcPts val="0"/>
              </a:spcAft>
              <a:buClr>
                <a:schemeClr val="dk1"/>
              </a:buClr>
              <a:buSzPts val="1400"/>
              <a:buChar char="•"/>
              <a:defRPr/>
            </a:lvl2pPr>
            <a:lvl3pPr marL="1371600" lvl="2" indent="-317500" algn="l">
              <a:lnSpc>
                <a:spcPct val="90000"/>
              </a:lnSpc>
              <a:spcBef>
                <a:spcPts val="400"/>
              </a:spcBef>
              <a:spcAft>
                <a:spcPts val="0"/>
              </a:spcAft>
              <a:buClr>
                <a:schemeClr val="dk1"/>
              </a:buClr>
              <a:buSzPts val="1400"/>
              <a:buChar char="•"/>
              <a:defRPr/>
            </a:lvl3pPr>
            <a:lvl4pPr marL="1828800" lvl="3" indent="-317500" algn="l">
              <a:lnSpc>
                <a:spcPct val="90000"/>
              </a:lnSpc>
              <a:spcBef>
                <a:spcPts val="400"/>
              </a:spcBef>
              <a:spcAft>
                <a:spcPts val="0"/>
              </a:spcAft>
              <a:buClr>
                <a:schemeClr val="dk1"/>
              </a:buClr>
              <a:buSzPts val="1400"/>
              <a:buChar char="•"/>
              <a:defRPr/>
            </a:lvl4pPr>
            <a:lvl5pPr marL="2286000" lvl="4" indent="-317500" algn="l">
              <a:lnSpc>
                <a:spcPct val="90000"/>
              </a:lnSpc>
              <a:spcBef>
                <a:spcPts val="400"/>
              </a:spcBef>
              <a:spcAft>
                <a:spcPts val="0"/>
              </a:spcAft>
              <a:buClr>
                <a:schemeClr val="dk1"/>
              </a:buClr>
              <a:buSzPts val="1400"/>
              <a:buChar char="•"/>
              <a:defRPr/>
            </a:lvl5pPr>
            <a:lvl6pPr marL="2743200" lvl="5" indent="-317500" algn="l">
              <a:lnSpc>
                <a:spcPct val="90000"/>
              </a:lnSpc>
              <a:spcBef>
                <a:spcPts val="400"/>
              </a:spcBef>
              <a:spcAft>
                <a:spcPts val="0"/>
              </a:spcAft>
              <a:buClr>
                <a:schemeClr val="dk1"/>
              </a:buClr>
              <a:buSzPts val="1400"/>
              <a:buChar char="•"/>
              <a:defRPr/>
            </a:lvl6pPr>
            <a:lvl7pPr marL="3200400" lvl="6" indent="-317500" algn="l">
              <a:lnSpc>
                <a:spcPct val="90000"/>
              </a:lnSpc>
              <a:spcBef>
                <a:spcPts val="400"/>
              </a:spcBef>
              <a:spcAft>
                <a:spcPts val="0"/>
              </a:spcAft>
              <a:buClr>
                <a:schemeClr val="dk1"/>
              </a:buClr>
              <a:buSzPts val="1400"/>
              <a:buChar char="•"/>
              <a:defRPr/>
            </a:lvl7pPr>
            <a:lvl8pPr marL="3657600" lvl="7" indent="-317500" algn="l">
              <a:lnSpc>
                <a:spcPct val="90000"/>
              </a:lnSpc>
              <a:spcBef>
                <a:spcPts val="400"/>
              </a:spcBef>
              <a:spcAft>
                <a:spcPts val="0"/>
              </a:spcAft>
              <a:buClr>
                <a:schemeClr val="dk1"/>
              </a:buClr>
              <a:buSzPts val="1400"/>
              <a:buChar char="•"/>
              <a:defRPr/>
            </a:lvl8pPr>
            <a:lvl9pPr marL="4114800" lvl="8" indent="-317500" algn="l">
              <a:lnSpc>
                <a:spcPct val="90000"/>
              </a:lnSpc>
              <a:spcBef>
                <a:spcPts val="400"/>
              </a:spcBef>
              <a:spcAft>
                <a:spcPts val="0"/>
              </a:spcAft>
              <a:buClr>
                <a:schemeClr val="dk1"/>
              </a:buClr>
              <a:buSzPts val="1400"/>
              <a:buChar char="•"/>
              <a:defRPr/>
            </a:lvl9pPr>
          </a:lstStyle>
          <a:p/>
        </p:txBody>
      </p:sp>
      <p:sp>
        <p:nvSpPr>
          <p:cNvPr id="71" name="Shape 51"/>
          <p:cNvSpPr txBox="1"/>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72" name="Shape 52"/>
          <p:cNvSpPr txBox="1"/>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73" name="Shape 53"/>
          <p:cNvSpPr txBox="1"/>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zh-CN"/>
            </a:fld>
            <a:endParaRPr lang="zh-CN"/>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matchingName="竖排标题与文本">
  <p:cSld name="VERTICAL_TITLE_AND_VERTICAL_TEXT">
    <p:spTree>
      <p:nvGrpSpPr>
        <p:cNvPr id="74" name="Shape 74"/>
        <p:cNvGrpSpPr/>
        <p:nvPr/>
      </p:nvGrpSpPr>
      <p:grpSpPr>
        <a:xfrm>
          <a:off x="0" y="0"/>
          <a:ext cx="0" cy="0"/>
          <a:chOff x="0" y="0"/>
          <a:chExt cx="0" cy="0"/>
        </a:xfrm>
      </p:grpSpPr>
      <p:sp>
        <p:nvSpPr>
          <p:cNvPr id="75" name="Shape 15"/>
          <p:cNvSpPr txBox="1"/>
          <p:nvPr>
            <p:ph type="title"/>
          </p:nvPr>
        </p:nvSpPr>
        <p:spPr>
          <a:xfrm rot="5400000">
            <a:off x="5350073" y="1467445"/>
            <a:ext cx="4358879" cy="1971675"/>
          </a:xfrm>
          <a:prstGeom prst="rect">
            <a:avLst/>
          </a:prstGeom>
          <a:noFill/>
          <a:ln>
            <a:noFill/>
          </a:ln>
        </p:spPr>
        <p:txBody>
          <a:bodyPr spcFirstLastPara="1" wrap="square" lIns="68575" tIns="34275" rIns="68575" bIns="34275" anchor="ctr" anchorCtr="0">
            <a:normAutofit/>
          </a:bodyPr>
          <a:lstStyle>
            <a:lvl1pPr lvl="0" algn="l">
              <a:lnSpc>
                <a:spcPct val="90000"/>
              </a:lnSpc>
              <a:spcBef>
                <a:spcPts val="0"/>
              </a:spcBef>
              <a:spcAft>
                <a:spcPts val="0"/>
              </a:spcAft>
              <a:buClr>
                <a:schemeClr val="dk1"/>
              </a:buClr>
              <a:buSzPts val="1400"/>
              <a:buNone/>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sp>
        <p:nvSpPr>
          <p:cNvPr id="76" name="Shape 16"/>
          <p:cNvSpPr txBox="1"/>
          <p:nvPr>
            <p:ph type="body" idx="1"/>
          </p:nvPr>
        </p:nvSpPr>
        <p:spPr>
          <a:xfrm rot="5400000">
            <a:off x="1349573" y="-447080"/>
            <a:ext cx="4358879" cy="5800725"/>
          </a:xfrm>
          <a:prstGeom prst="rect">
            <a:avLst/>
          </a:prstGeom>
          <a:noFill/>
          <a:ln>
            <a:noFill/>
          </a:ln>
        </p:spPr>
        <p:txBody>
          <a:bodyPr spcFirstLastPara="1" wrap="square" lIns="68575" tIns="34275" rIns="68575" bIns="34275" anchor="t" anchorCtr="0">
            <a:normAutofit/>
          </a:bodyPr>
          <a:lstStyle>
            <a:lvl1pPr marL="457200" lvl="0" indent="-317500" algn="l">
              <a:lnSpc>
                <a:spcPct val="90000"/>
              </a:lnSpc>
              <a:spcBef>
                <a:spcPts val="800"/>
              </a:spcBef>
              <a:spcAft>
                <a:spcPts val="0"/>
              </a:spcAft>
              <a:buClr>
                <a:schemeClr val="dk1"/>
              </a:buClr>
              <a:buSzPts val="1400"/>
              <a:buChar char="•"/>
              <a:defRPr/>
            </a:lvl1pPr>
            <a:lvl2pPr marL="914400" lvl="1" indent="-317500" algn="l">
              <a:lnSpc>
                <a:spcPct val="90000"/>
              </a:lnSpc>
              <a:spcBef>
                <a:spcPts val="400"/>
              </a:spcBef>
              <a:spcAft>
                <a:spcPts val="0"/>
              </a:spcAft>
              <a:buClr>
                <a:schemeClr val="dk1"/>
              </a:buClr>
              <a:buSzPts val="1400"/>
              <a:buChar char="•"/>
              <a:defRPr/>
            </a:lvl2pPr>
            <a:lvl3pPr marL="1371600" lvl="2" indent="-317500" algn="l">
              <a:lnSpc>
                <a:spcPct val="90000"/>
              </a:lnSpc>
              <a:spcBef>
                <a:spcPts val="400"/>
              </a:spcBef>
              <a:spcAft>
                <a:spcPts val="0"/>
              </a:spcAft>
              <a:buClr>
                <a:schemeClr val="dk1"/>
              </a:buClr>
              <a:buSzPts val="1400"/>
              <a:buChar char="•"/>
              <a:defRPr/>
            </a:lvl3pPr>
            <a:lvl4pPr marL="1828800" lvl="3" indent="-317500" algn="l">
              <a:lnSpc>
                <a:spcPct val="90000"/>
              </a:lnSpc>
              <a:spcBef>
                <a:spcPts val="400"/>
              </a:spcBef>
              <a:spcAft>
                <a:spcPts val="0"/>
              </a:spcAft>
              <a:buClr>
                <a:schemeClr val="dk1"/>
              </a:buClr>
              <a:buSzPts val="1400"/>
              <a:buChar char="•"/>
              <a:defRPr/>
            </a:lvl4pPr>
            <a:lvl5pPr marL="2286000" lvl="4" indent="-317500" algn="l">
              <a:lnSpc>
                <a:spcPct val="90000"/>
              </a:lnSpc>
              <a:spcBef>
                <a:spcPts val="400"/>
              </a:spcBef>
              <a:spcAft>
                <a:spcPts val="0"/>
              </a:spcAft>
              <a:buClr>
                <a:schemeClr val="dk1"/>
              </a:buClr>
              <a:buSzPts val="1400"/>
              <a:buChar char="•"/>
              <a:defRPr/>
            </a:lvl5pPr>
            <a:lvl6pPr marL="2743200" lvl="5" indent="-317500" algn="l">
              <a:lnSpc>
                <a:spcPct val="90000"/>
              </a:lnSpc>
              <a:spcBef>
                <a:spcPts val="400"/>
              </a:spcBef>
              <a:spcAft>
                <a:spcPts val="0"/>
              </a:spcAft>
              <a:buClr>
                <a:schemeClr val="dk1"/>
              </a:buClr>
              <a:buSzPts val="1400"/>
              <a:buChar char="•"/>
              <a:defRPr/>
            </a:lvl6pPr>
            <a:lvl7pPr marL="3200400" lvl="6" indent="-317500" algn="l">
              <a:lnSpc>
                <a:spcPct val="90000"/>
              </a:lnSpc>
              <a:spcBef>
                <a:spcPts val="400"/>
              </a:spcBef>
              <a:spcAft>
                <a:spcPts val="0"/>
              </a:spcAft>
              <a:buClr>
                <a:schemeClr val="dk1"/>
              </a:buClr>
              <a:buSzPts val="1400"/>
              <a:buChar char="•"/>
              <a:defRPr/>
            </a:lvl7pPr>
            <a:lvl8pPr marL="3657600" lvl="7" indent="-317500" algn="l">
              <a:lnSpc>
                <a:spcPct val="90000"/>
              </a:lnSpc>
              <a:spcBef>
                <a:spcPts val="400"/>
              </a:spcBef>
              <a:spcAft>
                <a:spcPts val="0"/>
              </a:spcAft>
              <a:buClr>
                <a:schemeClr val="dk1"/>
              </a:buClr>
              <a:buSzPts val="1400"/>
              <a:buChar char="•"/>
              <a:defRPr/>
            </a:lvl8pPr>
            <a:lvl9pPr marL="4114800" lvl="8" indent="-317500" algn="l">
              <a:lnSpc>
                <a:spcPct val="90000"/>
              </a:lnSpc>
              <a:spcBef>
                <a:spcPts val="400"/>
              </a:spcBef>
              <a:spcAft>
                <a:spcPts val="0"/>
              </a:spcAft>
              <a:buClr>
                <a:schemeClr val="dk1"/>
              </a:buClr>
              <a:buSzPts val="1400"/>
              <a:buChar char="•"/>
              <a:defRPr/>
            </a:lvl9pPr>
          </a:lstStyle>
          <a:p/>
        </p:txBody>
      </p:sp>
      <p:sp>
        <p:nvSpPr>
          <p:cNvPr id="77" name="Shape 17"/>
          <p:cNvSpPr txBox="1"/>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78" name="Shape 18"/>
          <p:cNvSpPr txBox="1"/>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79" name="Shape 19"/>
          <p:cNvSpPr txBox="1"/>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zh-CN"/>
            </a:fld>
            <a:endParaRPr lang="zh-CN"/>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matchingName="标题和内容">
  <p:cSld name="OBJECT">
    <p:spTree>
      <p:nvGrpSpPr>
        <p:cNvPr id="17" name="Shape 17"/>
        <p:cNvGrpSpPr/>
        <p:nvPr/>
      </p:nvGrpSpPr>
      <p:grpSpPr>
        <a:xfrm>
          <a:off x="0" y="0"/>
          <a:ext cx="0" cy="0"/>
          <a:chOff x="0" y="0"/>
          <a:chExt cx="0" cy="0"/>
        </a:xfrm>
      </p:grpSpPr>
      <p:sp>
        <p:nvSpPr>
          <p:cNvPr id="18" name="Shape 54"/>
          <p:cNvSpPr txBox="1"/>
          <p:nvPr>
            <p:ph type="title"/>
          </p:nvPr>
        </p:nvSpPr>
        <p:spPr>
          <a:xfrm>
            <a:off x="628650" y="273844"/>
            <a:ext cx="7886700" cy="994172"/>
          </a:xfrm>
          <a:prstGeom prst="rect">
            <a:avLst/>
          </a:prstGeom>
          <a:noFill/>
          <a:ln>
            <a:noFill/>
          </a:ln>
        </p:spPr>
        <p:txBody>
          <a:bodyPr spcFirstLastPara="1" wrap="square" lIns="68575" tIns="34275" rIns="68575" bIns="34275" anchor="ctr" anchorCtr="0">
            <a:normAutofit/>
          </a:bodyPr>
          <a:lstStyle>
            <a:lvl1pPr lvl="0" algn="l">
              <a:lnSpc>
                <a:spcPct val="90000"/>
              </a:lnSpc>
              <a:spcBef>
                <a:spcPts val="0"/>
              </a:spcBef>
              <a:spcAft>
                <a:spcPts val="0"/>
              </a:spcAft>
              <a:buClr>
                <a:schemeClr val="dk1"/>
              </a:buClr>
              <a:buSzPts val="1400"/>
              <a:buNone/>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sp>
        <p:nvSpPr>
          <p:cNvPr id="19" name="Shape 55"/>
          <p:cNvSpPr txBox="1"/>
          <p:nvPr>
            <p:ph type="body" idx="1"/>
          </p:nvPr>
        </p:nvSpPr>
        <p:spPr>
          <a:xfrm>
            <a:off x="628650" y="1369219"/>
            <a:ext cx="7886700" cy="3263504"/>
          </a:xfrm>
          <a:prstGeom prst="rect">
            <a:avLst/>
          </a:prstGeom>
          <a:noFill/>
          <a:ln>
            <a:noFill/>
          </a:ln>
        </p:spPr>
        <p:txBody>
          <a:bodyPr spcFirstLastPara="1" wrap="square" lIns="68575" tIns="34275" rIns="68575" bIns="34275" anchor="t" anchorCtr="0">
            <a:normAutofit/>
          </a:bodyPr>
          <a:lstStyle>
            <a:lvl1pPr marL="457200" lvl="0" indent="-317500" algn="l">
              <a:lnSpc>
                <a:spcPct val="90000"/>
              </a:lnSpc>
              <a:spcBef>
                <a:spcPts val="800"/>
              </a:spcBef>
              <a:spcAft>
                <a:spcPts val="0"/>
              </a:spcAft>
              <a:buClr>
                <a:schemeClr val="dk1"/>
              </a:buClr>
              <a:buSzPts val="1400"/>
              <a:buChar char="•"/>
              <a:defRPr/>
            </a:lvl1pPr>
            <a:lvl2pPr marL="914400" lvl="1" indent="-317500" algn="l">
              <a:lnSpc>
                <a:spcPct val="90000"/>
              </a:lnSpc>
              <a:spcBef>
                <a:spcPts val="400"/>
              </a:spcBef>
              <a:spcAft>
                <a:spcPts val="0"/>
              </a:spcAft>
              <a:buClr>
                <a:schemeClr val="dk1"/>
              </a:buClr>
              <a:buSzPts val="1400"/>
              <a:buChar char="•"/>
              <a:defRPr/>
            </a:lvl2pPr>
            <a:lvl3pPr marL="1371600" lvl="2" indent="-317500" algn="l">
              <a:lnSpc>
                <a:spcPct val="90000"/>
              </a:lnSpc>
              <a:spcBef>
                <a:spcPts val="400"/>
              </a:spcBef>
              <a:spcAft>
                <a:spcPts val="0"/>
              </a:spcAft>
              <a:buClr>
                <a:schemeClr val="dk1"/>
              </a:buClr>
              <a:buSzPts val="1400"/>
              <a:buChar char="•"/>
              <a:defRPr/>
            </a:lvl3pPr>
            <a:lvl4pPr marL="1828800" lvl="3" indent="-317500" algn="l">
              <a:lnSpc>
                <a:spcPct val="90000"/>
              </a:lnSpc>
              <a:spcBef>
                <a:spcPts val="400"/>
              </a:spcBef>
              <a:spcAft>
                <a:spcPts val="0"/>
              </a:spcAft>
              <a:buClr>
                <a:schemeClr val="dk1"/>
              </a:buClr>
              <a:buSzPts val="1400"/>
              <a:buChar char="•"/>
              <a:defRPr/>
            </a:lvl4pPr>
            <a:lvl5pPr marL="2286000" lvl="4" indent="-317500" algn="l">
              <a:lnSpc>
                <a:spcPct val="90000"/>
              </a:lnSpc>
              <a:spcBef>
                <a:spcPts val="400"/>
              </a:spcBef>
              <a:spcAft>
                <a:spcPts val="0"/>
              </a:spcAft>
              <a:buClr>
                <a:schemeClr val="dk1"/>
              </a:buClr>
              <a:buSzPts val="1400"/>
              <a:buChar char="•"/>
              <a:defRPr/>
            </a:lvl5pPr>
            <a:lvl6pPr marL="2743200" lvl="5" indent="-317500" algn="l">
              <a:lnSpc>
                <a:spcPct val="90000"/>
              </a:lnSpc>
              <a:spcBef>
                <a:spcPts val="400"/>
              </a:spcBef>
              <a:spcAft>
                <a:spcPts val="0"/>
              </a:spcAft>
              <a:buClr>
                <a:schemeClr val="dk1"/>
              </a:buClr>
              <a:buSzPts val="1400"/>
              <a:buChar char="•"/>
              <a:defRPr/>
            </a:lvl6pPr>
            <a:lvl7pPr marL="3200400" lvl="6" indent="-317500" algn="l">
              <a:lnSpc>
                <a:spcPct val="90000"/>
              </a:lnSpc>
              <a:spcBef>
                <a:spcPts val="400"/>
              </a:spcBef>
              <a:spcAft>
                <a:spcPts val="0"/>
              </a:spcAft>
              <a:buClr>
                <a:schemeClr val="dk1"/>
              </a:buClr>
              <a:buSzPts val="1400"/>
              <a:buChar char="•"/>
              <a:defRPr/>
            </a:lvl7pPr>
            <a:lvl8pPr marL="3657600" lvl="7" indent="-317500" algn="l">
              <a:lnSpc>
                <a:spcPct val="90000"/>
              </a:lnSpc>
              <a:spcBef>
                <a:spcPts val="400"/>
              </a:spcBef>
              <a:spcAft>
                <a:spcPts val="0"/>
              </a:spcAft>
              <a:buClr>
                <a:schemeClr val="dk1"/>
              </a:buClr>
              <a:buSzPts val="1400"/>
              <a:buChar char="•"/>
              <a:defRPr/>
            </a:lvl8pPr>
            <a:lvl9pPr marL="4114800" lvl="8" indent="-317500" algn="l">
              <a:lnSpc>
                <a:spcPct val="90000"/>
              </a:lnSpc>
              <a:spcBef>
                <a:spcPts val="400"/>
              </a:spcBef>
              <a:spcAft>
                <a:spcPts val="0"/>
              </a:spcAft>
              <a:buClr>
                <a:schemeClr val="dk1"/>
              </a:buClr>
              <a:buSzPts val="1400"/>
              <a:buChar char="•"/>
              <a:defRPr/>
            </a:lvl9pPr>
          </a:lstStyle>
          <a:p/>
        </p:txBody>
      </p:sp>
      <p:sp>
        <p:nvSpPr>
          <p:cNvPr id="20" name="Shape 56"/>
          <p:cNvSpPr txBox="1"/>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21" name="Shape 57"/>
          <p:cNvSpPr txBox="1"/>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22" name="Shape 58"/>
          <p:cNvSpPr txBox="1"/>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zh-CN"/>
            </a:fld>
            <a:endParaRPr lang="zh-CN"/>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matchingName="节标题">
  <p:cSld name="SECTION_HEADER">
    <p:spTree>
      <p:nvGrpSpPr>
        <p:cNvPr id="23" name="Shape 23"/>
        <p:cNvGrpSpPr/>
        <p:nvPr/>
      </p:nvGrpSpPr>
      <p:grpSpPr>
        <a:xfrm>
          <a:off x="0" y="0"/>
          <a:ext cx="0" cy="0"/>
          <a:chOff x="0" y="0"/>
          <a:chExt cx="0" cy="0"/>
        </a:xfrm>
      </p:grpSpPr>
      <p:sp>
        <p:nvSpPr>
          <p:cNvPr id="24" name="Shape 59"/>
          <p:cNvSpPr txBox="1"/>
          <p:nvPr>
            <p:ph type="title"/>
          </p:nvPr>
        </p:nvSpPr>
        <p:spPr>
          <a:xfrm>
            <a:off x="623888" y="1282304"/>
            <a:ext cx="7886700" cy="2139553"/>
          </a:xfrm>
          <a:prstGeom prst="rect">
            <a:avLst/>
          </a:prstGeom>
          <a:noFill/>
          <a:ln>
            <a:noFill/>
          </a:ln>
        </p:spPr>
        <p:txBody>
          <a:bodyPr spcFirstLastPara="1" wrap="square" lIns="68575" tIns="34275" rIns="68575" bIns="34275" anchor="b" anchorCtr="0">
            <a:normAutofit/>
          </a:bodyPr>
          <a:lstStyle>
            <a:lvl1pPr lvl="0" algn="l">
              <a:lnSpc>
                <a:spcPct val="90000"/>
              </a:lnSpc>
              <a:spcBef>
                <a:spcPts val="0"/>
              </a:spcBef>
              <a:spcAft>
                <a:spcPts val="0"/>
              </a:spcAft>
              <a:buClr>
                <a:schemeClr val="dk1"/>
              </a:buClr>
              <a:buSzPts val="4500"/>
              <a:buFont typeface="Arial" panose="020B0604020202020204"/>
              <a:buNone/>
              <a:defRPr sz="4500"/>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sp>
        <p:nvSpPr>
          <p:cNvPr id="25" name="Shape 60"/>
          <p:cNvSpPr txBox="1"/>
          <p:nvPr>
            <p:ph type="body" idx="1"/>
          </p:nvPr>
        </p:nvSpPr>
        <p:spPr>
          <a:xfrm>
            <a:off x="623888" y="3442097"/>
            <a:ext cx="7886700" cy="1125140"/>
          </a:xfrm>
          <a:prstGeom prst="rect">
            <a:avLst/>
          </a:prstGeom>
          <a:noFill/>
          <a:ln>
            <a:noFill/>
          </a:ln>
        </p:spPr>
        <p:txBody>
          <a:bodyPr spcFirstLastPara="1" wrap="square" lIns="68575" tIns="34275" rIns="68575" bIns="34275" anchor="t" anchorCtr="0">
            <a:normAutofit/>
          </a:bodyPr>
          <a:lstStyle>
            <a:lvl1pPr marL="457200" lvl="0" indent="-228600" algn="l">
              <a:lnSpc>
                <a:spcPct val="90000"/>
              </a:lnSpc>
              <a:spcBef>
                <a:spcPts val="800"/>
              </a:spcBef>
              <a:spcAft>
                <a:spcPts val="0"/>
              </a:spcAft>
              <a:buClr>
                <a:srgbClr val="888888"/>
              </a:buClr>
              <a:buSzPts val="1800"/>
              <a:buNone/>
              <a:defRPr sz="1800">
                <a:solidFill>
                  <a:srgbClr val="888888"/>
                </a:solidFill>
              </a:defRPr>
            </a:lvl1pPr>
            <a:lvl2pPr marL="914400" lvl="1" indent="-228600" algn="l">
              <a:lnSpc>
                <a:spcPct val="90000"/>
              </a:lnSpc>
              <a:spcBef>
                <a:spcPts val="400"/>
              </a:spcBef>
              <a:spcAft>
                <a:spcPts val="0"/>
              </a:spcAft>
              <a:buClr>
                <a:srgbClr val="888888"/>
              </a:buClr>
              <a:buSzPts val="1500"/>
              <a:buNone/>
              <a:defRPr sz="1500">
                <a:solidFill>
                  <a:srgbClr val="888888"/>
                </a:solidFill>
              </a:defRPr>
            </a:lvl2pPr>
            <a:lvl3pPr marL="1371600" lvl="2" indent="-228600" algn="l">
              <a:lnSpc>
                <a:spcPct val="90000"/>
              </a:lnSpc>
              <a:spcBef>
                <a:spcPts val="400"/>
              </a:spcBef>
              <a:spcAft>
                <a:spcPts val="0"/>
              </a:spcAft>
              <a:buClr>
                <a:srgbClr val="888888"/>
              </a:buClr>
              <a:buSzPts val="1400"/>
              <a:buNone/>
              <a:defRPr sz="1400">
                <a:solidFill>
                  <a:srgbClr val="888888"/>
                </a:solidFill>
              </a:defRPr>
            </a:lvl3pPr>
            <a:lvl4pPr marL="1828800" lvl="3" indent="-228600" algn="l">
              <a:lnSpc>
                <a:spcPct val="90000"/>
              </a:lnSpc>
              <a:spcBef>
                <a:spcPts val="400"/>
              </a:spcBef>
              <a:spcAft>
                <a:spcPts val="0"/>
              </a:spcAft>
              <a:buClr>
                <a:srgbClr val="888888"/>
              </a:buClr>
              <a:buSzPts val="1200"/>
              <a:buNone/>
              <a:defRPr sz="1200">
                <a:solidFill>
                  <a:srgbClr val="888888"/>
                </a:solidFill>
              </a:defRPr>
            </a:lvl4pPr>
            <a:lvl5pPr marL="2286000" lvl="4" indent="-228600" algn="l">
              <a:lnSpc>
                <a:spcPct val="90000"/>
              </a:lnSpc>
              <a:spcBef>
                <a:spcPts val="400"/>
              </a:spcBef>
              <a:spcAft>
                <a:spcPts val="0"/>
              </a:spcAft>
              <a:buClr>
                <a:srgbClr val="888888"/>
              </a:buClr>
              <a:buSzPts val="1200"/>
              <a:buNone/>
              <a:defRPr sz="1200">
                <a:solidFill>
                  <a:srgbClr val="888888"/>
                </a:solidFill>
              </a:defRPr>
            </a:lvl5pPr>
            <a:lvl6pPr marL="2743200" lvl="5" indent="-228600" algn="l">
              <a:lnSpc>
                <a:spcPct val="90000"/>
              </a:lnSpc>
              <a:spcBef>
                <a:spcPts val="400"/>
              </a:spcBef>
              <a:spcAft>
                <a:spcPts val="0"/>
              </a:spcAft>
              <a:buClr>
                <a:srgbClr val="888888"/>
              </a:buClr>
              <a:buSzPts val="1200"/>
              <a:buNone/>
              <a:defRPr sz="1200">
                <a:solidFill>
                  <a:srgbClr val="888888"/>
                </a:solidFill>
              </a:defRPr>
            </a:lvl6pPr>
            <a:lvl7pPr marL="3200400" lvl="6" indent="-228600" algn="l">
              <a:lnSpc>
                <a:spcPct val="90000"/>
              </a:lnSpc>
              <a:spcBef>
                <a:spcPts val="400"/>
              </a:spcBef>
              <a:spcAft>
                <a:spcPts val="0"/>
              </a:spcAft>
              <a:buClr>
                <a:srgbClr val="888888"/>
              </a:buClr>
              <a:buSzPts val="1200"/>
              <a:buNone/>
              <a:defRPr sz="1200">
                <a:solidFill>
                  <a:srgbClr val="888888"/>
                </a:solidFill>
              </a:defRPr>
            </a:lvl7pPr>
            <a:lvl8pPr marL="3657600" lvl="7" indent="-228600" algn="l">
              <a:lnSpc>
                <a:spcPct val="90000"/>
              </a:lnSpc>
              <a:spcBef>
                <a:spcPts val="400"/>
              </a:spcBef>
              <a:spcAft>
                <a:spcPts val="0"/>
              </a:spcAft>
              <a:buClr>
                <a:srgbClr val="888888"/>
              </a:buClr>
              <a:buSzPts val="1200"/>
              <a:buNone/>
              <a:defRPr sz="1200">
                <a:solidFill>
                  <a:srgbClr val="888888"/>
                </a:solidFill>
              </a:defRPr>
            </a:lvl8pPr>
            <a:lvl9pPr marL="4114800" lvl="8" indent="-228600" algn="l">
              <a:lnSpc>
                <a:spcPct val="90000"/>
              </a:lnSpc>
              <a:spcBef>
                <a:spcPts val="400"/>
              </a:spcBef>
              <a:spcAft>
                <a:spcPts val="0"/>
              </a:spcAft>
              <a:buClr>
                <a:srgbClr val="888888"/>
              </a:buClr>
              <a:buSzPts val="1200"/>
              <a:buNone/>
              <a:defRPr sz="1200">
                <a:solidFill>
                  <a:srgbClr val="888888"/>
                </a:solidFill>
              </a:defRPr>
            </a:lvl9pPr>
          </a:lstStyle>
          <a:p/>
        </p:txBody>
      </p:sp>
      <p:sp>
        <p:nvSpPr>
          <p:cNvPr id="26" name="Shape 61"/>
          <p:cNvSpPr txBox="1"/>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27" name="Shape 62"/>
          <p:cNvSpPr txBox="1"/>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28" name="Shape 63"/>
          <p:cNvSpPr txBox="1"/>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zh-CN"/>
            </a:fld>
            <a:endParaRPr lang="zh-CN"/>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matchingName="两栏内容">
  <p:cSld name="TWO_OBJECTS">
    <p:spTree>
      <p:nvGrpSpPr>
        <p:cNvPr id="29" name="Shape 29"/>
        <p:cNvGrpSpPr/>
        <p:nvPr/>
      </p:nvGrpSpPr>
      <p:grpSpPr>
        <a:xfrm>
          <a:off x="0" y="0"/>
          <a:ext cx="0" cy="0"/>
          <a:chOff x="0" y="0"/>
          <a:chExt cx="0" cy="0"/>
        </a:xfrm>
      </p:grpSpPr>
      <p:sp>
        <p:nvSpPr>
          <p:cNvPr id="30" name="Shape 9"/>
          <p:cNvSpPr txBox="1"/>
          <p:nvPr>
            <p:ph type="title"/>
          </p:nvPr>
        </p:nvSpPr>
        <p:spPr>
          <a:xfrm>
            <a:off x="628650" y="273844"/>
            <a:ext cx="7886700" cy="994172"/>
          </a:xfrm>
          <a:prstGeom prst="rect">
            <a:avLst/>
          </a:prstGeom>
          <a:noFill/>
          <a:ln>
            <a:noFill/>
          </a:ln>
        </p:spPr>
        <p:txBody>
          <a:bodyPr spcFirstLastPara="1" wrap="square" lIns="68575" tIns="34275" rIns="68575" bIns="34275" anchor="ctr" anchorCtr="0">
            <a:normAutofit/>
          </a:bodyPr>
          <a:lstStyle>
            <a:lvl1pPr lvl="0" algn="l">
              <a:lnSpc>
                <a:spcPct val="90000"/>
              </a:lnSpc>
              <a:spcBef>
                <a:spcPts val="0"/>
              </a:spcBef>
              <a:spcAft>
                <a:spcPts val="0"/>
              </a:spcAft>
              <a:buClr>
                <a:schemeClr val="dk1"/>
              </a:buClr>
              <a:buSzPts val="1400"/>
              <a:buNone/>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sp>
        <p:nvSpPr>
          <p:cNvPr id="31" name="Shape 10"/>
          <p:cNvSpPr txBox="1"/>
          <p:nvPr>
            <p:ph type="body" idx="1"/>
          </p:nvPr>
        </p:nvSpPr>
        <p:spPr>
          <a:xfrm>
            <a:off x="628650" y="1369219"/>
            <a:ext cx="3886200" cy="3263504"/>
          </a:xfrm>
          <a:prstGeom prst="rect">
            <a:avLst/>
          </a:prstGeom>
          <a:noFill/>
          <a:ln>
            <a:noFill/>
          </a:ln>
        </p:spPr>
        <p:txBody>
          <a:bodyPr spcFirstLastPara="1" wrap="square" lIns="68575" tIns="34275" rIns="68575" bIns="34275" anchor="t" anchorCtr="0">
            <a:normAutofit/>
          </a:bodyPr>
          <a:lstStyle>
            <a:lvl1pPr marL="457200" lvl="0" indent="-317500" algn="l">
              <a:lnSpc>
                <a:spcPct val="90000"/>
              </a:lnSpc>
              <a:spcBef>
                <a:spcPts val="800"/>
              </a:spcBef>
              <a:spcAft>
                <a:spcPts val="0"/>
              </a:spcAft>
              <a:buClr>
                <a:schemeClr val="dk1"/>
              </a:buClr>
              <a:buSzPts val="1400"/>
              <a:buChar char="•"/>
              <a:defRPr/>
            </a:lvl1pPr>
            <a:lvl2pPr marL="914400" lvl="1" indent="-317500" algn="l">
              <a:lnSpc>
                <a:spcPct val="90000"/>
              </a:lnSpc>
              <a:spcBef>
                <a:spcPts val="400"/>
              </a:spcBef>
              <a:spcAft>
                <a:spcPts val="0"/>
              </a:spcAft>
              <a:buClr>
                <a:schemeClr val="dk1"/>
              </a:buClr>
              <a:buSzPts val="1400"/>
              <a:buChar char="•"/>
              <a:defRPr/>
            </a:lvl2pPr>
            <a:lvl3pPr marL="1371600" lvl="2" indent="-317500" algn="l">
              <a:lnSpc>
                <a:spcPct val="90000"/>
              </a:lnSpc>
              <a:spcBef>
                <a:spcPts val="400"/>
              </a:spcBef>
              <a:spcAft>
                <a:spcPts val="0"/>
              </a:spcAft>
              <a:buClr>
                <a:schemeClr val="dk1"/>
              </a:buClr>
              <a:buSzPts val="1400"/>
              <a:buChar char="•"/>
              <a:defRPr/>
            </a:lvl3pPr>
            <a:lvl4pPr marL="1828800" lvl="3" indent="-317500" algn="l">
              <a:lnSpc>
                <a:spcPct val="90000"/>
              </a:lnSpc>
              <a:spcBef>
                <a:spcPts val="400"/>
              </a:spcBef>
              <a:spcAft>
                <a:spcPts val="0"/>
              </a:spcAft>
              <a:buClr>
                <a:schemeClr val="dk1"/>
              </a:buClr>
              <a:buSzPts val="1400"/>
              <a:buChar char="•"/>
              <a:defRPr/>
            </a:lvl4pPr>
            <a:lvl5pPr marL="2286000" lvl="4" indent="-317500" algn="l">
              <a:lnSpc>
                <a:spcPct val="90000"/>
              </a:lnSpc>
              <a:spcBef>
                <a:spcPts val="400"/>
              </a:spcBef>
              <a:spcAft>
                <a:spcPts val="0"/>
              </a:spcAft>
              <a:buClr>
                <a:schemeClr val="dk1"/>
              </a:buClr>
              <a:buSzPts val="1400"/>
              <a:buChar char="•"/>
              <a:defRPr/>
            </a:lvl5pPr>
            <a:lvl6pPr marL="2743200" lvl="5" indent="-317500" algn="l">
              <a:lnSpc>
                <a:spcPct val="90000"/>
              </a:lnSpc>
              <a:spcBef>
                <a:spcPts val="400"/>
              </a:spcBef>
              <a:spcAft>
                <a:spcPts val="0"/>
              </a:spcAft>
              <a:buClr>
                <a:schemeClr val="dk1"/>
              </a:buClr>
              <a:buSzPts val="1400"/>
              <a:buChar char="•"/>
              <a:defRPr/>
            </a:lvl6pPr>
            <a:lvl7pPr marL="3200400" lvl="6" indent="-317500" algn="l">
              <a:lnSpc>
                <a:spcPct val="90000"/>
              </a:lnSpc>
              <a:spcBef>
                <a:spcPts val="400"/>
              </a:spcBef>
              <a:spcAft>
                <a:spcPts val="0"/>
              </a:spcAft>
              <a:buClr>
                <a:schemeClr val="dk1"/>
              </a:buClr>
              <a:buSzPts val="1400"/>
              <a:buChar char="•"/>
              <a:defRPr/>
            </a:lvl7pPr>
            <a:lvl8pPr marL="3657600" lvl="7" indent="-317500" algn="l">
              <a:lnSpc>
                <a:spcPct val="90000"/>
              </a:lnSpc>
              <a:spcBef>
                <a:spcPts val="400"/>
              </a:spcBef>
              <a:spcAft>
                <a:spcPts val="0"/>
              </a:spcAft>
              <a:buClr>
                <a:schemeClr val="dk1"/>
              </a:buClr>
              <a:buSzPts val="1400"/>
              <a:buChar char="•"/>
              <a:defRPr/>
            </a:lvl8pPr>
            <a:lvl9pPr marL="4114800" lvl="8" indent="-317500" algn="l">
              <a:lnSpc>
                <a:spcPct val="90000"/>
              </a:lnSpc>
              <a:spcBef>
                <a:spcPts val="400"/>
              </a:spcBef>
              <a:spcAft>
                <a:spcPts val="0"/>
              </a:spcAft>
              <a:buClr>
                <a:schemeClr val="dk1"/>
              </a:buClr>
              <a:buSzPts val="1400"/>
              <a:buChar char="•"/>
              <a:defRPr/>
            </a:lvl9pPr>
          </a:lstStyle>
          <a:p/>
        </p:txBody>
      </p:sp>
      <p:sp>
        <p:nvSpPr>
          <p:cNvPr id="32" name="Shape 11"/>
          <p:cNvSpPr txBox="1"/>
          <p:nvPr>
            <p:ph type="body" idx="2"/>
          </p:nvPr>
        </p:nvSpPr>
        <p:spPr>
          <a:xfrm>
            <a:off x="4629150" y="1369219"/>
            <a:ext cx="3886200" cy="3263504"/>
          </a:xfrm>
          <a:prstGeom prst="rect">
            <a:avLst/>
          </a:prstGeom>
          <a:noFill/>
          <a:ln>
            <a:noFill/>
          </a:ln>
        </p:spPr>
        <p:txBody>
          <a:bodyPr spcFirstLastPara="1" wrap="square" lIns="68575" tIns="34275" rIns="68575" bIns="34275" anchor="t" anchorCtr="0">
            <a:normAutofit/>
          </a:bodyPr>
          <a:lstStyle>
            <a:lvl1pPr marL="457200" lvl="0" indent="-317500" algn="l">
              <a:lnSpc>
                <a:spcPct val="90000"/>
              </a:lnSpc>
              <a:spcBef>
                <a:spcPts val="800"/>
              </a:spcBef>
              <a:spcAft>
                <a:spcPts val="0"/>
              </a:spcAft>
              <a:buClr>
                <a:schemeClr val="dk1"/>
              </a:buClr>
              <a:buSzPts val="1400"/>
              <a:buChar char="•"/>
              <a:defRPr/>
            </a:lvl1pPr>
            <a:lvl2pPr marL="914400" lvl="1" indent="-317500" algn="l">
              <a:lnSpc>
                <a:spcPct val="90000"/>
              </a:lnSpc>
              <a:spcBef>
                <a:spcPts val="400"/>
              </a:spcBef>
              <a:spcAft>
                <a:spcPts val="0"/>
              </a:spcAft>
              <a:buClr>
                <a:schemeClr val="dk1"/>
              </a:buClr>
              <a:buSzPts val="1400"/>
              <a:buChar char="•"/>
              <a:defRPr/>
            </a:lvl2pPr>
            <a:lvl3pPr marL="1371600" lvl="2" indent="-317500" algn="l">
              <a:lnSpc>
                <a:spcPct val="90000"/>
              </a:lnSpc>
              <a:spcBef>
                <a:spcPts val="400"/>
              </a:spcBef>
              <a:spcAft>
                <a:spcPts val="0"/>
              </a:spcAft>
              <a:buClr>
                <a:schemeClr val="dk1"/>
              </a:buClr>
              <a:buSzPts val="1400"/>
              <a:buChar char="•"/>
              <a:defRPr/>
            </a:lvl3pPr>
            <a:lvl4pPr marL="1828800" lvl="3" indent="-317500" algn="l">
              <a:lnSpc>
                <a:spcPct val="90000"/>
              </a:lnSpc>
              <a:spcBef>
                <a:spcPts val="400"/>
              </a:spcBef>
              <a:spcAft>
                <a:spcPts val="0"/>
              </a:spcAft>
              <a:buClr>
                <a:schemeClr val="dk1"/>
              </a:buClr>
              <a:buSzPts val="1400"/>
              <a:buChar char="•"/>
              <a:defRPr/>
            </a:lvl4pPr>
            <a:lvl5pPr marL="2286000" lvl="4" indent="-317500" algn="l">
              <a:lnSpc>
                <a:spcPct val="90000"/>
              </a:lnSpc>
              <a:spcBef>
                <a:spcPts val="400"/>
              </a:spcBef>
              <a:spcAft>
                <a:spcPts val="0"/>
              </a:spcAft>
              <a:buClr>
                <a:schemeClr val="dk1"/>
              </a:buClr>
              <a:buSzPts val="1400"/>
              <a:buChar char="•"/>
              <a:defRPr/>
            </a:lvl5pPr>
            <a:lvl6pPr marL="2743200" lvl="5" indent="-317500" algn="l">
              <a:lnSpc>
                <a:spcPct val="90000"/>
              </a:lnSpc>
              <a:spcBef>
                <a:spcPts val="400"/>
              </a:spcBef>
              <a:spcAft>
                <a:spcPts val="0"/>
              </a:spcAft>
              <a:buClr>
                <a:schemeClr val="dk1"/>
              </a:buClr>
              <a:buSzPts val="1400"/>
              <a:buChar char="•"/>
              <a:defRPr/>
            </a:lvl6pPr>
            <a:lvl7pPr marL="3200400" lvl="6" indent="-317500" algn="l">
              <a:lnSpc>
                <a:spcPct val="90000"/>
              </a:lnSpc>
              <a:spcBef>
                <a:spcPts val="400"/>
              </a:spcBef>
              <a:spcAft>
                <a:spcPts val="0"/>
              </a:spcAft>
              <a:buClr>
                <a:schemeClr val="dk1"/>
              </a:buClr>
              <a:buSzPts val="1400"/>
              <a:buChar char="•"/>
              <a:defRPr/>
            </a:lvl7pPr>
            <a:lvl8pPr marL="3657600" lvl="7" indent="-317500" algn="l">
              <a:lnSpc>
                <a:spcPct val="90000"/>
              </a:lnSpc>
              <a:spcBef>
                <a:spcPts val="400"/>
              </a:spcBef>
              <a:spcAft>
                <a:spcPts val="0"/>
              </a:spcAft>
              <a:buClr>
                <a:schemeClr val="dk1"/>
              </a:buClr>
              <a:buSzPts val="1400"/>
              <a:buChar char="•"/>
              <a:defRPr/>
            </a:lvl8pPr>
            <a:lvl9pPr marL="4114800" lvl="8" indent="-317500" algn="l">
              <a:lnSpc>
                <a:spcPct val="90000"/>
              </a:lnSpc>
              <a:spcBef>
                <a:spcPts val="400"/>
              </a:spcBef>
              <a:spcAft>
                <a:spcPts val="0"/>
              </a:spcAft>
              <a:buClr>
                <a:schemeClr val="dk1"/>
              </a:buClr>
              <a:buSzPts val="1400"/>
              <a:buChar char="•"/>
              <a:defRPr/>
            </a:lvl9pPr>
          </a:lstStyle>
          <a:p/>
        </p:txBody>
      </p:sp>
      <p:sp>
        <p:nvSpPr>
          <p:cNvPr id="33" name="Shape 12"/>
          <p:cNvSpPr txBox="1"/>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34" name="Shape 13"/>
          <p:cNvSpPr txBox="1"/>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35" name="Shape 14"/>
          <p:cNvSpPr txBox="1"/>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zh-CN"/>
            </a:fld>
            <a:endParaRPr lang="zh-CN"/>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matchingName="比较">
  <p:cSld name="TWO_OBJECTS_WITH_TEXT">
    <p:spTree>
      <p:nvGrpSpPr>
        <p:cNvPr id="36" name="Shape 36"/>
        <p:cNvGrpSpPr/>
        <p:nvPr/>
      </p:nvGrpSpPr>
      <p:grpSpPr>
        <a:xfrm>
          <a:off x="0" y="0"/>
          <a:ext cx="0" cy="0"/>
          <a:chOff x="0" y="0"/>
          <a:chExt cx="0" cy="0"/>
        </a:xfrm>
      </p:grpSpPr>
      <p:sp>
        <p:nvSpPr>
          <p:cNvPr id="37" name="Shape 35"/>
          <p:cNvSpPr txBox="1"/>
          <p:nvPr>
            <p:ph type="title"/>
          </p:nvPr>
        </p:nvSpPr>
        <p:spPr>
          <a:xfrm>
            <a:off x="629841" y="273844"/>
            <a:ext cx="7886700" cy="994172"/>
          </a:xfrm>
          <a:prstGeom prst="rect">
            <a:avLst/>
          </a:prstGeom>
          <a:noFill/>
          <a:ln>
            <a:noFill/>
          </a:ln>
        </p:spPr>
        <p:txBody>
          <a:bodyPr spcFirstLastPara="1" wrap="square" lIns="68575" tIns="34275" rIns="68575" bIns="34275" anchor="ctr" anchorCtr="0">
            <a:normAutofit/>
          </a:bodyPr>
          <a:lstStyle>
            <a:lvl1pPr lvl="0" algn="l">
              <a:lnSpc>
                <a:spcPct val="90000"/>
              </a:lnSpc>
              <a:spcBef>
                <a:spcPts val="0"/>
              </a:spcBef>
              <a:spcAft>
                <a:spcPts val="0"/>
              </a:spcAft>
              <a:buClr>
                <a:schemeClr val="dk1"/>
              </a:buClr>
              <a:buSzPts val="1400"/>
              <a:buNone/>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sp>
        <p:nvSpPr>
          <p:cNvPr id="38" name="Shape 36"/>
          <p:cNvSpPr txBox="1"/>
          <p:nvPr>
            <p:ph type="body" idx="1"/>
          </p:nvPr>
        </p:nvSpPr>
        <p:spPr>
          <a:xfrm>
            <a:off x="629841" y="1260872"/>
            <a:ext cx="3868340" cy="617934"/>
          </a:xfrm>
          <a:prstGeom prst="rect">
            <a:avLst/>
          </a:prstGeom>
          <a:noFill/>
          <a:ln>
            <a:noFill/>
          </a:ln>
        </p:spPr>
        <p:txBody>
          <a:bodyPr spcFirstLastPara="1" wrap="square" lIns="68575" tIns="34275" rIns="68575" bIns="34275" anchor="b" anchorCtr="0">
            <a:normAutofit/>
          </a:bodyPr>
          <a:lstStyle>
            <a:lvl1pPr marL="457200" lvl="0" indent="-228600" algn="l">
              <a:lnSpc>
                <a:spcPct val="90000"/>
              </a:lnSpc>
              <a:spcBef>
                <a:spcPts val="800"/>
              </a:spcBef>
              <a:spcAft>
                <a:spcPts val="0"/>
              </a:spcAft>
              <a:buClr>
                <a:schemeClr val="dk1"/>
              </a:buClr>
              <a:buSzPts val="1800"/>
              <a:buNone/>
              <a:defRPr sz="1800" b="1"/>
            </a:lvl1pPr>
            <a:lvl2pPr marL="914400" lvl="1" indent="-228600" algn="l">
              <a:lnSpc>
                <a:spcPct val="90000"/>
              </a:lnSpc>
              <a:spcBef>
                <a:spcPts val="400"/>
              </a:spcBef>
              <a:spcAft>
                <a:spcPts val="0"/>
              </a:spcAft>
              <a:buClr>
                <a:schemeClr val="dk1"/>
              </a:buClr>
              <a:buSzPts val="1500"/>
              <a:buNone/>
              <a:defRPr sz="1500" b="1"/>
            </a:lvl2pPr>
            <a:lvl3pPr marL="1371600" lvl="2" indent="-228600" algn="l">
              <a:lnSpc>
                <a:spcPct val="90000"/>
              </a:lnSpc>
              <a:spcBef>
                <a:spcPts val="400"/>
              </a:spcBef>
              <a:spcAft>
                <a:spcPts val="0"/>
              </a:spcAft>
              <a:buClr>
                <a:schemeClr val="dk1"/>
              </a:buClr>
              <a:buSzPts val="1400"/>
              <a:buNone/>
              <a:defRPr sz="1400" b="1"/>
            </a:lvl3pPr>
            <a:lvl4pPr marL="1828800" lvl="3" indent="-228600" algn="l">
              <a:lnSpc>
                <a:spcPct val="90000"/>
              </a:lnSpc>
              <a:spcBef>
                <a:spcPts val="400"/>
              </a:spcBef>
              <a:spcAft>
                <a:spcPts val="0"/>
              </a:spcAft>
              <a:buClr>
                <a:schemeClr val="dk1"/>
              </a:buClr>
              <a:buSzPts val="1200"/>
              <a:buNone/>
              <a:defRPr sz="1200" b="1"/>
            </a:lvl4pPr>
            <a:lvl5pPr marL="2286000" lvl="4" indent="-228600" algn="l">
              <a:lnSpc>
                <a:spcPct val="90000"/>
              </a:lnSpc>
              <a:spcBef>
                <a:spcPts val="400"/>
              </a:spcBef>
              <a:spcAft>
                <a:spcPts val="0"/>
              </a:spcAft>
              <a:buClr>
                <a:schemeClr val="dk1"/>
              </a:buClr>
              <a:buSzPts val="1200"/>
              <a:buNone/>
              <a:defRPr sz="1200" b="1"/>
            </a:lvl5pPr>
            <a:lvl6pPr marL="2743200" lvl="5" indent="-228600" algn="l">
              <a:lnSpc>
                <a:spcPct val="90000"/>
              </a:lnSpc>
              <a:spcBef>
                <a:spcPts val="400"/>
              </a:spcBef>
              <a:spcAft>
                <a:spcPts val="0"/>
              </a:spcAft>
              <a:buClr>
                <a:schemeClr val="dk1"/>
              </a:buClr>
              <a:buSzPts val="1200"/>
              <a:buNone/>
              <a:defRPr sz="1200" b="1"/>
            </a:lvl6pPr>
            <a:lvl7pPr marL="3200400" lvl="6" indent="-228600" algn="l">
              <a:lnSpc>
                <a:spcPct val="90000"/>
              </a:lnSpc>
              <a:spcBef>
                <a:spcPts val="400"/>
              </a:spcBef>
              <a:spcAft>
                <a:spcPts val="0"/>
              </a:spcAft>
              <a:buClr>
                <a:schemeClr val="dk1"/>
              </a:buClr>
              <a:buSzPts val="1200"/>
              <a:buNone/>
              <a:defRPr sz="1200" b="1"/>
            </a:lvl7pPr>
            <a:lvl8pPr marL="3657600" lvl="7" indent="-228600" algn="l">
              <a:lnSpc>
                <a:spcPct val="90000"/>
              </a:lnSpc>
              <a:spcBef>
                <a:spcPts val="400"/>
              </a:spcBef>
              <a:spcAft>
                <a:spcPts val="0"/>
              </a:spcAft>
              <a:buClr>
                <a:schemeClr val="dk1"/>
              </a:buClr>
              <a:buSzPts val="1200"/>
              <a:buNone/>
              <a:defRPr sz="1200" b="1"/>
            </a:lvl8pPr>
            <a:lvl9pPr marL="4114800" lvl="8" indent="-228600" algn="l">
              <a:lnSpc>
                <a:spcPct val="90000"/>
              </a:lnSpc>
              <a:spcBef>
                <a:spcPts val="400"/>
              </a:spcBef>
              <a:spcAft>
                <a:spcPts val="0"/>
              </a:spcAft>
              <a:buClr>
                <a:schemeClr val="dk1"/>
              </a:buClr>
              <a:buSzPts val="1200"/>
              <a:buNone/>
              <a:defRPr sz="1200" b="1"/>
            </a:lvl9pPr>
          </a:lstStyle>
          <a:p/>
        </p:txBody>
      </p:sp>
      <p:sp>
        <p:nvSpPr>
          <p:cNvPr id="39" name="Shape 37"/>
          <p:cNvSpPr txBox="1"/>
          <p:nvPr>
            <p:ph type="body" idx="2"/>
          </p:nvPr>
        </p:nvSpPr>
        <p:spPr>
          <a:xfrm>
            <a:off x="629841" y="1878806"/>
            <a:ext cx="3868340" cy="2763441"/>
          </a:xfrm>
          <a:prstGeom prst="rect">
            <a:avLst/>
          </a:prstGeom>
          <a:noFill/>
          <a:ln>
            <a:noFill/>
          </a:ln>
        </p:spPr>
        <p:txBody>
          <a:bodyPr spcFirstLastPara="1" wrap="square" lIns="68575" tIns="34275" rIns="68575" bIns="34275" anchor="t" anchorCtr="0">
            <a:normAutofit/>
          </a:bodyPr>
          <a:lstStyle>
            <a:lvl1pPr marL="457200" lvl="0" indent="-317500" algn="l">
              <a:lnSpc>
                <a:spcPct val="90000"/>
              </a:lnSpc>
              <a:spcBef>
                <a:spcPts val="800"/>
              </a:spcBef>
              <a:spcAft>
                <a:spcPts val="0"/>
              </a:spcAft>
              <a:buClr>
                <a:schemeClr val="dk1"/>
              </a:buClr>
              <a:buSzPts val="1400"/>
              <a:buChar char="•"/>
              <a:defRPr/>
            </a:lvl1pPr>
            <a:lvl2pPr marL="914400" lvl="1" indent="-317500" algn="l">
              <a:lnSpc>
                <a:spcPct val="90000"/>
              </a:lnSpc>
              <a:spcBef>
                <a:spcPts val="400"/>
              </a:spcBef>
              <a:spcAft>
                <a:spcPts val="0"/>
              </a:spcAft>
              <a:buClr>
                <a:schemeClr val="dk1"/>
              </a:buClr>
              <a:buSzPts val="1400"/>
              <a:buChar char="•"/>
              <a:defRPr/>
            </a:lvl2pPr>
            <a:lvl3pPr marL="1371600" lvl="2" indent="-317500" algn="l">
              <a:lnSpc>
                <a:spcPct val="90000"/>
              </a:lnSpc>
              <a:spcBef>
                <a:spcPts val="400"/>
              </a:spcBef>
              <a:spcAft>
                <a:spcPts val="0"/>
              </a:spcAft>
              <a:buClr>
                <a:schemeClr val="dk1"/>
              </a:buClr>
              <a:buSzPts val="1400"/>
              <a:buChar char="•"/>
              <a:defRPr/>
            </a:lvl3pPr>
            <a:lvl4pPr marL="1828800" lvl="3" indent="-317500" algn="l">
              <a:lnSpc>
                <a:spcPct val="90000"/>
              </a:lnSpc>
              <a:spcBef>
                <a:spcPts val="400"/>
              </a:spcBef>
              <a:spcAft>
                <a:spcPts val="0"/>
              </a:spcAft>
              <a:buClr>
                <a:schemeClr val="dk1"/>
              </a:buClr>
              <a:buSzPts val="1400"/>
              <a:buChar char="•"/>
              <a:defRPr/>
            </a:lvl4pPr>
            <a:lvl5pPr marL="2286000" lvl="4" indent="-317500" algn="l">
              <a:lnSpc>
                <a:spcPct val="90000"/>
              </a:lnSpc>
              <a:spcBef>
                <a:spcPts val="400"/>
              </a:spcBef>
              <a:spcAft>
                <a:spcPts val="0"/>
              </a:spcAft>
              <a:buClr>
                <a:schemeClr val="dk1"/>
              </a:buClr>
              <a:buSzPts val="1400"/>
              <a:buChar char="•"/>
              <a:defRPr/>
            </a:lvl5pPr>
            <a:lvl6pPr marL="2743200" lvl="5" indent="-317500" algn="l">
              <a:lnSpc>
                <a:spcPct val="90000"/>
              </a:lnSpc>
              <a:spcBef>
                <a:spcPts val="400"/>
              </a:spcBef>
              <a:spcAft>
                <a:spcPts val="0"/>
              </a:spcAft>
              <a:buClr>
                <a:schemeClr val="dk1"/>
              </a:buClr>
              <a:buSzPts val="1400"/>
              <a:buChar char="•"/>
              <a:defRPr/>
            </a:lvl6pPr>
            <a:lvl7pPr marL="3200400" lvl="6" indent="-317500" algn="l">
              <a:lnSpc>
                <a:spcPct val="90000"/>
              </a:lnSpc>
              <a:spcBef>
                <a:spcPts val="400"/>
              </a:spcBef>
              <a:spcAft>
                <a:spcPts val="0"/>
              </a:spcAft>
              <a:buClr>
                <a:schemeClr val="dk1"/>
              </a:buClr>
              <a:buSzPts val="1400"/>
              <a:buChar char="•"/>
              <a:defRPr/>
            </a:lvl7pPr>
            <a:lvl8pPr marL="3657600" lvl="7" indent="-317500" algn="l">
              <a:lnSpc>
                <a:spcPct val="90000"/>
              </a:lnSpc>
              <a:spcBef>
                <a:spcPts val="400"/>
              </a:spcBef>
              <a:spcAft>
                <a:spcPts val="0"/>
              </a:spcAft>
              <a:buClr>
                <a:schemeClr val="dk1"/>
              </a:buClr>
              <a:buSzPts val="1400"/>
              <a:buChar char="•"/>
              <a:defRPr/>
            </a:lvl8pPr>
            <a:lvl9pPr marL="4114800" lvl="8" indent="-317500" algn="l">
              <a:lnSpc>
                <a:spcPct val="90000"/>
              </a:lnSpc>
              <a:spcBef>
                <a:spcPts val="400"/>
              </a:spcBef>
              <a:spcAft>
                <a:spcPts val="0"/>
              </a:spcAft>
              <a:buClr>
                <a:schemeClr val="dk1"/>
              </a:buClr>
              <a:buSzPts val="1400"/>
              <a:buChar char="•"/>
              <a:defRPr/>
            </a:lvl9pPr>
          </a:lstStyle>
          <a:p/>
        </p:txBody>
      </p:sp>
      <p:sp>
        <p:nvSpPr>
          <p:cNvPr id="40" name="Shape 38"/>
          <p:cNvSpPr txBox="1"/>
          <p:nvPr>
            <p:ph type="body" idx="3"/>
          </p:nvPr>
        </p:nvSpPr>
        <p:spPr>
          <a:xfrm>
            <a:off x="4629150" y="1260872"/>
            <a:ext cx="3887391" cy="617934"/>
          </a:xfrm>
          <a:prstGeom prst="rect">
            <a:avLst/>
          </a:prstGeom>
          <a:noFill/>
          <a:ln>
            <a:noFill/>
          </a:ln>
        </p:spPr>
        <p:txBody>
          <a:bodyPr spcFirstLastPara="1" wrap="square" lIns="68575" tIns="34275" rIns="68575" bIns="34275" anchor="b" anchorCtr="0">
            <a:normAutofit/>
          </a:bodyPr>
          <a:lstStyle>
            <a:lvl1pPr marL="457200" lvl="0" indent="-228600" algn="l">
              <a:lnSpc>
                <a:spcPct val="90000"/>
              </a:lnSpc>
              <a:spcBef>
                <a:spcPts val="800"/>
              </a:spcBef>
              <a:spcAft>
                <a:spcPts val="0"/>
              </a:spcAft>
              <a:buClr>
                <a:schemeClr val="dk1"/>
              </a:buClr>
              <a:buSzPts val="1800"/>
              <a:buNone/>
              <a:defRPr sz="1800" b="1"/>
            </a:lvl1pPr>
            <a:lvl2pPr marL="914400" lvl="1" indent="-228600" algn="l">
              <a:lnSpc>
                <a:spcPct val="90000"/>
              </a:lnSpc>
              <a:spcBef>
                <a:spcPts val="400"/>
              </a:spcBef>
              <a:spcAft>
                <a:spcPts val="0"/>
              </a:spcAft>
              <a:buClr>
                <a:schemeClr val="dk1"/>
              </a:buClr>
              <a:buSzPts val="1500"/>
              <a:buNone/>
              <a:defRPr sz="1500" b="1"/>
            </a:lvl2pPr>
            <a:lvl3pPr marL="1371600" lvl="2" indent="-228600" algn="l">
              <a:lnSpc>
                <a:spcPct val="90000"/>
              </a:lnSpc>
              <a:spcBef>
                <a:spcPts val="400"/>
              </a:spcBef>
              <a:spcAft>
                <a:spcPts val="0"/>
              </a:spcAft>
              <a:buClr>
                <a:schemeClr val="dk1"/>
              </a:buClr>
              <a:buSzPts val="1400"/>
              <a:buNone/>
              <a:defRPr sz="1400" b="1"/>
            </a:lvl3pPr>
            <a:lvl4pPr marL="1828800" lvl="3" indent="-228600" algn="l">
              <a:lnSpc>
                <a:spcPct val="90000"/>
              </a:lnSpc>
              <a:spcBef>
                <a:spcPts val="400"/>
              </a:spcBef>
              <a:spcAft>
                <a:spcPts val="0"/>
              </a:spcAft>
              <a:buClr>
                <a:schemeClr val="dk1"/>
              </a:buClr>
              <a:buSzPts val="1200"/>
              <a:buNone/>
              <a:defRPr sz="1200" b="1"/>
            </a:lvl4pPr>
            <a:lvl5pPr marL="2286000" lvl="4" indent="-228600" algn="l">
              <a:lnSpc>
                <a:spcPct val="90000"/>
              </a:lnSpc>
              <a:spcBef>
                <a:spcPts val="400"/>
              </a:spcBef>
              <a:spcAft>
                <a:spcPts val="0"/>
              </a:spcAft>
              <a:buClr>
                <a:schemeClr val="dk1"/>
              </a:buClr>
              <a:buSzPts val="1200"/>
              <a:buNone/>
              <a:defRPr sz="1200" b="1"/>
            </a:lvl5pPr>
            <a:lvl6pPr marL="2743200" lvl="5" indent="-228600" algn="l">
              <a:lnSpc>
                <a:spcPct val="90000"/>
              </a:lnSpc>
              <a:spcBef>
                <a:spcPts val="400"/>
              </a:spcBef>
              <a:spcAft>
                <a:spcPts val="0"/>
              </a:spcAft>
              <a:buClr>
                <a:schemeClr val="dk1"/>
              </a:buClr>
              <a:buSzPts val="1200"/>
              <a:buNone/>
              <a:defRPr sz="1200" b="1"/>
            </a:lvl6pPr>
            <a:lvl7pPr marL="3200400" lvl="6" indent="-228600" algn="l">
              <a:lnSpc>
                <a:spcPct val="90000"/>
              </a:lnSpc>
              <a:spcBef>
                <a:spcPts val="400"/>
              </a:spcBef>
              <a:spcAft>
                <a:spcPts val="0"/>
              </a:spcAft>
              <a:buClr>
                <a:schemeClr val="dk1"/>
              </a:buClr>
              <a:buSzPts val="1200"/>
              <a:buNone/>
              <a:defRPr sz="1200" b="1"/>
            </a:lvl7pPr>
            <a:lvl8pPr marL="3657600" lvl="7" indent="-228600" algn="l">
              <a:lnSpc>
                <a:spcPct val="90000"/>
              </a:lnSpc>
              <a:spcBef>
                <a:spcPts val="400"/>
              </a:spcBef>
              <a:spcAft>
                <a:spcPts val="0"/>
              </a:spcAft>
              <a:buClr>
                <a:schemeClr val="dk1"/>
              </a:buClr>
              <a:buSzPts val="1200"/>
              <a:buNone/>
              <a:defRPr sz="1200" b="1"/>
            </a:lvl8pPr>
            <a:lvl9pPr marL="4114800" lvl="8" indent="-228600" algn="l">
              <a:lnSpc>
                <a:spcPct val="90000"/>
              </a:lnSpc>
              <a:spcBef>
                <a:spcPts val="400"/>
              </a:spcBef>
              <a:spcAft>
                <a:spcPts val="0"/>
              </a:spcAft>
              <a:buClr>
                <a:schemeClr val="dk1"/>
              </a:buClr>
              <a:buSzPts val="1200"/>
              <a:buNone/>
              <a:defRPr sz="1200" b="1"/>
            </a:lvl9pPr>
          </a:lstStyle>
          <a:p/>
        </p:txBody>
      </p:sp>
      <p:sp>
        <p:nvSpPr>
          <p:cNvPr id="41" name="Shape 39"/>
          <p:cNvSpPr txBox="1"/>
          <p:nvPr>
            <p:ph type="body" idx="4"/>
          </p:nvPr>
        </p:nvSpPr>
        <p:spPr>
          <a:xfrm>
            <a:off x="4629150" y="1878806"/>
            <a:ext cx="3887391" cy="2763441"/>
          </a:xfrm>
          <a:prstGeom prst="rect">
            <a:avLst/>
          </a:prstGeom>
          <a:noFill/>
          <a:ln>
            <a:noFill/>
          </a:ln>
        </p:spPr>
        <p:txBody>
          <a:bodyPr spcFirstLastPara="1" wrap="square" lIns="68575" tIns="34275" rIns="68575" bIns="34275" anchor="t" anchorCtr="0">
            <a:normAutofit/>
          </a:bodyPr>
          <a:lstStyle>
            <a:lvl1pPr marL="457200" lvl="0" indent="-317500" algn="l">
              <a:lnSpc>
                <a:spcPct val="90000"/>
              </a:lnSpc>
              <a:spcBef>
                <a:spcPts val="800"/>
              </a:spcBef>
              <a:spcAft>
                <a:spcPts val="0"/>
              </a:spcAft>
              <a:buClr>
                <a:schemeClr val="dk1"/>
              </a:buClr>
              <a:buSzPts val="1400"/>
              <a:buChar char="•"/>
              <a:defRPr/>
            </a:lvl1pPr>
            <a:lvl2pPr marL="914400" lvl="1" indent="-317500" algn="l">
              <a:lnSpc>
                <a:spcPct val="90000"/>
              </a:lnSpc>
              <a:spcBef>
                <a:spcPts val="400"/>
              </a:spcBef>
              <a:spcAft>
                <a:spcPts val="0"/>
              </a:spcAft>
              <a:buClr>
                <a:schemeClr val="dk1"/>
              </a:buClr>
              <a:buSzPts val="1400"/>
              <a:buChar char="•"/>
              <a:defRPr/>
            </a:lvl2pPr>
            <a:lvl3pPr marL="1371600" lvl="2" indent="-317500" algn="l">
              <a:lnSpc>
                <a:spcPct val="90000"/>
              </a:lnSpc>
              <a:spcBef>
                <a:spcPts val="400"/>
              </a:spcBef>
              <a:spcAft>
                <a:spcPts val="0"/>
              </a:spcAft>
              <a:buClr>
                <a:schemeClr val="dk1"/>
              </a:buClr>
              <a:buSzPts val="1400"/>
              <a:buChar char="•"/>
              <a:defRPr/>
            </a:lvl3pPr>
            <a:lvl4pPr marL="1828800" lvl="3" indent="-317500" algn="l">
              <a:lnSpc>
                <a:spcPct val="90000"/>
              </a:lnSpc>
              <a:spcBef>
                <a:spcPts val="400"/>
              </a:spcBef>
              <a:spcAft>
                <a:spcPts val="0"/>
              </a:spcAft>
              <a:buClr>
                <a:schemeClr val="dk1"/>
              </a:buClr>
              <a:buSzPts val="1400"/>
              <a:buChar char="•"/>
              <a:defRPr/>
            </a:lvl4pPr>
            <a:lvl5pPr marL="2286000" lvl="4" indent="-317500" algn="l">
              <a:lnSpc>
                <a:spcPct val="90000"/>
              </a:lnSpc>
              <a:spcBef>
                <a:spcPts val="400"/>
              </a:spcBef>
              <a:spcAft>
                <a:spcPts val="0"/>
              </a:spcAft>
              <a:buClr>
                <a:schemeClr val="dk1"/>
              </a:buClr>
              <a:buSzPts val="1400"/>
              <a:buChar char="•"/>
              <a:defRPr/>
            </a:lvl5pPr>
            <a:lvl6pPr marL="2743200" lvl="5" indent="-317500" algn="l">
              <a:lnSpc>
                <a:spcPct val="90000"/>
              </a:lnSpc>
              <a:spcBef>
                <a:spcPts val="400"/>
              </a:spcBef>
              <a:spcAft>
                <a:spcPts val="0"/>
              </a:spcAft>
              <a:buClr>
                <a:schemeClr val="dk1"/>
              </a:buClr>
              <a:buSzPts val="1400"/>
              <a:buChar char="•"/>
              <a:defRPr/>
            </a:lvl6pPr>
            <a:lvl7pPr marL="3200400" lvl="6" indent="-317500" algn="l">
              <a:lnSpc>
                <a:spcPct val="90000"/>
              </a:lnSpc>
              <a:spcBef>
                <a:spcPts val="400"/>
              </a:spcBef>
              <a:spcAft>
                <a:spcPts val="0"/>
              </a:spcAft>
              <a:buClr>
                <a:schemeClr val="dk1"/>
              </a:buClr>
              <a:buSzPts val="1400"/>
              <a:buChar char="•"/>
              <a:defRPr/>
            </a:lvl7pPr>
            <a:lvl8pPr marL="3657600" lvl="7" indent="-317500" algn="l">
              <a:lnSpc>
                <a:spcPct val="90000"/>
              </a:lnSpc>
              <a:spcBef>
                <a:spcPts val="400"/>
              </a:spcBef>
              <a:spcAft>
                <a:spcPts val="0"/>
              </a:spcAft>
              <a:buClr>
                <a:schemeClr val="dk1"/>
              </a:buClr>
              <a:buSzPts val="1400"/>
              <a:buChar char="•"/>
              <a:defRPr/>
            </a:lvl8pPr>
            <a:lvl9pPr marL="4114800" lvl="8" indent="-317500" algn="l">
              <a:lnSpc>
                <a:spcPct val="90000"/>
              </a:lnSpc>
              <a:spcBef>
                <a:spcPts val="400"/>
              </a:spcBef>
              <a:spcAft>
                <a:spcPts val="0"/>
              </a:spcAft>
              <a:buClr>
                <a:schemeClr val="dk1"/>
              </a:buClr>
              <a:buSzPts val="1400"/>
              <a:buChar char="•"/>
              <a:defRPr/>
            </a:lvl9pPr>
          </a:lstStyle>
          <a:p/>
        </p:txBody>
      </p:sp>
      <p:sp>
        <p:nvSpPr>
          <p:cNvPr id="42" name="Shape 40"/>
          <p:cNvSpPr txBox="1"/>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43" name="Shape 41"/>
          <p:cNvSpPr txBox="1"/>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44" name="Shape 42"/>
          <p:cNvSpPr txBox="1"/>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zh-CN"/>
            </a:fld>
            <a:endParaRPr lang="zh-CN"/>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matchingName="仅标题">
  <p:cSld name="TITLE_ONLY">
    <p:spTree>
      <p:nvGrpSpPr>
        <p:cNvPr id="45" name="Shape 45"/>
        <p:cNvGrpSpPr/>
        <p:nvPr/>
      </p:nvGrpSpPr>
      <p:grpSpPr>
        <a:xfrm>
          <a:off x="0" y="0"/>
          <a:ext cx="0" cy="0"/>
          <a:chOff x="0" y="0"/>
          <a:chExt cx="0" cy="0"/>
        </a:xfrm>
      </p:grpSpPr>
      <p:sp>
        <p:nvSpPr>
          <p:cNvPr id="46" name="Shape 20"/>
          <p:cNvSpPr txBox="1"/>
          <p:nvPr>
            <p:ph type="title"/>
          </p:nvPr>
        </p:nvSpPr>
        <p:spPr>
          <a:xfrm>
            <a:off x="628650" y="273844"/>
            <a:ext cx="7886700" cy="994172"/>
          </a:xfrm>
          <a:prstGeom prst="rect">
            <a:avLst/>
          </a:prstGeom>
          <a:noFill/>
          <a:ln>
            <a:noFill/>
          </a:ln>
        </p:spPr>
        <p:txBody>
          <a:bodyPr spcFirstLastPara="1" wrap="square" lIns="68575" tIns="34275" rIns="68575" bIns="34275" anchor="ctr" anchorCtr="0">
            <a:normAutofit/>
          </a:bodyPr>
          <a:lstStyle>
            <a:lvl1pPr lvl="0" algn="l">
              <a:lnSpc>
                <a:spcPct val="90000"/>
              </a:lnSpc>
              <a:spcBef>
                <a:spcPts val="0"/>
              </a:spcBef>
              <a:spcAft>
                <a:spcPts val="0"/>
              </a:spcAft>
              <a:buClr>
                <a:schemeClr val="dk1"/>
              </a:buClr>
              <a:buSzPts val="1400"/>
              <a:buNone/>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sp>
        <p:nvSpPr>
          <p:cNvPr id="47" name="Shape 21"/>
          <p:cNvSpPr txBox="1"/>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48" name="Shape 22"/>
          <p:cNvSpPr txBox="1"/>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49" name="Shape 23"/>
          <p:cNvSpPr txBox="1"/>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zh-CN"/>
            </a:fld>
            <a:endParaRPr lang="zh-CN"/>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matchingName="空白">
  <p:cSld name="BLANK">
    <p:spTree>
      <p:nvGrpSpPr>
        <p:cNvPr id="50" name="Shape 50"/>
        <p:cNvGrpSpPr/>
        <p:nvPr/>
      </p:nvGrpSpPr>
      <p:grpSpPr>
        <a:xfrm>
          <a:off x="0" y="0"/>
          <a:ext cx="0" cy="0"/>
          <a:chOff x="0" y="0"/>
          <a:chExt cx="0" cy="0"/>
        </a:xfrm>
      </p:grpSpPr>
      <p:sp>
        <p:nvSpPr>
          <p:cNvPr id="51" name="Shape 6"/>
          <p:cNvSpPr txBox="1"/>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52" name="Shape 7"/>
          <p:cNvSpPr txBox="1"/>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53" name="Shape 8"/>
          <p:cNvSpPr txBox="1"/>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zh-CN"/>
            </a:fld>
            <a:endParaRPr lang="zh-CN"/>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matchingName="内容与标题">
  <p:cSld name="OBJECT_WITH_CAPTION_TEXT">
    <p:spTree>
      <p:nvGrpSpPr>
        <p:cNvPr id="54" name="Shape 54"/>
        <p:cNvGrpSpPr/>
        <p:nvPr/>
      </p:nvGrpSpPr>
      <p:grpSpPr>
        <a:xfrm>
          <a:off x="0" y="0"/>
          <a:ext cx="0" cy="0"/>
          <a:chOff x="0" y="0"/>
          <a:chExt cx="0" cy="0"/>
        </a:xfrm>
      </p:grpSpPr>
      <p:sp>
        <p:nvSpPr>
          <p:cNvPr id="55" name="Shape 43"/>
          <p:cNvSpPr txBox="1"/>
          <p:nvPr>
            <p:ph type="title"/>
          </p:nvPr>
        </p:nvSpPr>
        <p:spPr>
          <a:xfrm>
            <a:off x="629841" y="342900"/>
            <a:ext cx="2949178" cy="1200150"/>
          </a:xfrm>
          <a:prstGeom prst="rect">
            <a:avLst/>
          </a:prstGeom>
          <a:noFill/>
          <a:ln>
            <a:noFill/>
          </a:ln>
        </p:spPr>
        <p:txBody>
          <a:bodyPr spcFirstLastPara="1" wrap="square" lIns="68575" tIns="34275" rIns="68575" bIns="34275" anchor="b" anchorCtr="0">
            <a:normAutofit/>
          </a:bodyPr>
          <a:lstStyle>
            <a:lvl1pPr lvl="0" algn="l">
              <a:lnSpc>
                <a:spcPct val="90000"/>
              </a:lnSpc>
              <a:spcBef>
                <a:spcPts val="0"/>
              </a:spcBef>
              <a:spcAft>
                <a:spcPts val="0"/>
              </a:spcAft>
              <a:buClr>
                <a:schemeClr val="dk1"/>
              </a:buClr>
              <a:buSzPts val="2400"/>
              <a:buFont typeface="Arial" panose="020B0604020202020204"/>
              <a:buNone/>
              <a:defRPr sz="2400"/>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sp>
        <p:nvSpPr>
          <p:cNvPr id="56" name="Shape 44"/>
          <p:cNvSpPr txBox="1"/>
          <p:nvPr>
            <p:ph type="body" idx="1"/>
          </p:nvPr>
        </p:nvSpPr>
        <p:spPr>
          <a:xfrm>
            <a:off x="3887391" y="740569"/>
            <a:ext cx="4629150" cy="3655219"/>
          </a:xfrm>
          <a:prstGeom prst="rect">
            <a:avLst/>
          </a:prstGeom>
          <a:noFill/>
          <a:ln>
            <a:noFill/>
          </a:ln>
        </p:spPr>
        <p:txBody>
          <a:bodyPr spcFirstLastPara="1" wrap="square" lIns="68575" tIns="34275" rIns="68575" bIns="34275" anchor="t" anchorCtr="0">
            <a:normAutofit/>
          </a:bodyPr>
          <a:lstStyle>
            <a:lvl1pPr marL="457200" lvl="0" indent="-381000" algn="l">
              <a:lnSpc>
                <a:spcPct val="90000"/>
              </a:lnSpc>
              <a:spcBef>
                <a:spcPts val="800"/>
              </a:spcBef>
              <a:spcAft>
                <a:spcPts val="0"/>
              </a:spcAft>
              <a:buClr>
                <a:schemeClr val="dk1"/>
              </a:buClr>
              <a:buSzPts val="2400"/>
              <a:buChar char="•"/>
              <a:defRPr sz="2400"/>
            </a:lvl1pPr>
            <a:lvl2pPr marL="914400" lvl="1" indent="-361950" algn="l">
              <a:lnSpc>
                <a:spcPct val="90000"/>
              </a:lnSpc>
              <a:spcBef>
                <a:spcPts val="400"/>
              </a:spcBef>
              <a:spcAft>
                <a:spcPts val="0"/>
              </a:spcAft>
              <a:buClr>
                <a:schemeClr val="dk1"/>
              </a:buClr>
              <a:buSzPts val="2100"/>
              <a:buChar char="•"/>
              <a:defRPr sz="2100"/>
            </a:lvl2pPr>
            <a:lvl3pPr marL="1371600" lvl="2" indent="-342900" algn="l">
              <a:lnSpc>
                <a:spcPct val="90000"/>
              </a:lnSpc>
              <a:spcBef>
                <a:spcPts val="400"/>
              </a:spcBef>
              <a:spcAft>
                <a:spcPts val="0"/>
              </a:spcAft>
              <a:buClr>
                <a:schemeClr val="dk1"/>
              </a:buClr>
              <a:buSzPts val="1800"/>
              <a:buChar char="•"/>
              <a:defRPr sz="1800"/>
            </a:lvl3pPr>
            <a:lvl4pPr marL="1828800" lvl="3" indent="-323850" algn="l">
              <a:lnSpc>
                <a:spcPct val="90000"/>
              </a:lnSpc>
              <a:spcBef>
                <a:spcPts val="400"/>
              </a:spcBef>
              <a:spcAft>
                <a:spcPts val="0"/>
              </a:spcAft>
              <a:buClr>
                <a:schemeClr val="dk1"/>
              </a:buClr>
              <a:buSzPts val="1500"/>
              <a:buChar char="•"/>
              <a:defRPr sz="1500"/>
            </a:lvl4pPr>
            <a:lvl5pPr marL="2286000" lvl="4" indent="-323850" algn="l">
              <a:lnSpc>
                <a:spcPct val="90000"/>
              </a:lnSpc>
              <a:spcBef>
                <a:spcPts val="400"/>
              </a:spcBef>
              <a:spcAft>
                <a:spcPts val="0"/>
              </a:spcAft>
              <a:buClr>
                <a:schemeClr val="dk1"/>
              </a:buClr>
              <a:buSzPts val="1500"/>
              <a:buChar char="•"/>
              <a:defRPr sz="1500"/>
            </a:lvl5pPr>
            <a:lvl6pPr marL="2743200" lvl="5" indent="-323850" algn="l">
              <a:lnSpc>
                <a:spcPct val="90000"/>
              </a:lnSpc>
              <a:spcBef>
                <a:spcPts val="400"/>
              </a:spcBef>
              <a:spcAft>
                <a:spcPts val="0"/>
              </a:spcAft>
              <a:buClr>
                <a:schemeClr val="dk1"/>
              </a:buClr>
              <a:buSzPts val="1500"/>
              <a:buChar char="•"/>
              <a:defRPr sz="1500"/>
            </a:lvl6pPr>
            <a:lvl7pPr marL="3200400" lvl="6" indent="-323850" algn="l">
              <a:lnSpc>
                <a:spcPct val="90000"/>
              </a:lnSpc>
              <a:spcBef>
                <a:spcPts val="400"/>
              </a:spcBef>
              <a:spcAft>
                <a:spcPts val="0"/>
              </a:spcAft>
              <a:buClr>
                <a:schemeClr val="dk1"/>
              </a:buClr>
              <a:buSzPts val="1500"/>
              <a:buChar char="•"/>
              <a:defRPr sz="1500"/>
            </a:lvl7pPr>
            <a:lvl8pPr marL="3657600" lvl="7" indent="-323850" algn="l">
              <a:lnSpc>
                <a:spcPct val="90000"/>
              </a:lnSpc>
              <a:spcBef>
                <a:spcPts val="400"/>
              </a:spcBef>
              <a:spcAft>
                <a:spcPts val="0"/>
              </a:spcAft>
              <a:buClr>
                <a:schemeClr val="dk1"/>
              </a:buClr>
              <a:buSzPts val="1500"/>
              <a:buChar char="•"/>
              <a:defRPr sz="1500"/>
            </a:lvl8pPr>
            <a:lvl9pPr marL="4114800" lvl="8" indent="-323850" algn="l">
              <a:lnSpc>
                <a:spcPct val="90000"/>
              </a:lnSpc>
              <a:spcBef>
                <a:spcPts val="400"/>
              </a:spcBef>
              <a:spcAft>
                <a:spcPts val="0"/>
              </a:spcAft>
              <a:buClr>
                <a:schemeClr val="dk1"/>
              </a:buClr>
              <a:buSzPts val="1500"/>
              <a:buChar char="•"/>
              <a:defRPr sz="1500"/>
            </a:lvl9pPr>
          </a:lstStyle>
          <a:p/>
        </p:txBody>
      </p:sp>
      <p:sp>
        <p:nvSpPr>
          <p:cNvPr id="57" name="Shape 45"/>
          <p:cNvSpPr txBox="1"/>
          <p:nvPr>
            <p:ph type="body" idx="2"/>
          </p:nvPr>
        </p:nvSpPr>
        <p:spPr>
          <a:xfrm>
            <a:off x="629841" y="1543050"/>
            <a:ext cx="2949178" cy="2858691"/>
          </a:xfrm>
          <a:prstGeom prst="rect">
            <a:avLst/>
          </a:prstGeom>
          <a:noFill/>
          <a:ln>
            <a:noFill/>
          </a:ln>
        </p:spPr>
        <p:txBody>
          <a:bodyPr spcFirstLastPara="1" wrap="square" lIns="68575" tIns="34275" rIns="68575" bIns="34275" anchor="t" anchorCtr="0">
            <a:normAutofit/>
          </a:bodyPr>
          <a:lstStyle>
            <a:lvl1pPr marL="457200" lvl="0" indent="-228600" algn="l">
              <a:lnSpc>
                <a:spcPct val="90000"/>
              </a:lnSpc>
              <a:spcBef>
                <a:spcPts val="800"/>
              </a:spcBef>
              <a:spcAft>
                <a:spcPts val="0"/>
              </a:spcAft>
              <a:buClr>
                <a:schemeClr val="dk1"/>
              </a:buClr>
              <a:buSzPts val="1200"/>
              <a:buNone/>
              <a:defRPr sz="1200"/>
            </a:lvl1pPr>
            <a:lvl2pPr marL="914400" lvl="1" indent="-228600" algn="l">
              <a:lnSpc>
                <a:spcPct val="90000"/>
              </a:lnSpc>
              <a:spcBef>
                <a:spcPts val="400"/>
              </a:spcBef>
              <a:spcAft>
                <a:spcPts val="0"/>
              </a:spcAft>
              <a:buClr>
                <a:schemeClr val="dk1"/>
              </a:buClr>
              <a:buSzPts val="1100"/>
              <a:buNone/>
              <a:defRPr sz="1100"/>
            </a:lvl2pPr>
            <a:lvl3pPr marL="1371600" lvl="2" indent="-228600" algn="l">
              <a:lnSpc>
                <a:spcPct val="90000"/>
              </a:lnSpc>
              <a:spcBef>
                <a:spcPts val="400"/>
              </a:spcBef>
              <a:spcAft>
                <a:spcPts val="0"/>
              </a:spcAft>
              <a:buClr>
                <a:schemeClr val="dk1"/>
              </a:buClr>
              <a:buSzPts val="900"/>
              <a:buNone/>
              <a:defRPr sz="900"/>
            </a:lvl3pPr>
            <a:lvl4pPr marL="1828800" lvl="3" indent="-228600" algn="l">
              <a:lnSpc>
                <a:spcPct val="90000"/>
              </a:lnSpc>
              <a:spcBef>
                <a:spcPts val="400"/>
              </a:spcBef>
              <a:spcAft>
                <a:spcPts val="0"/>
              </a:spcAft>
              <a:buClr>
                <a:schemeClr val="dk1"/>
              </a:buClr>
              <a:buSzPts val="800"/>
              <a:buNone/>
              <a:defRPr sz="800"/>
            </a:lvl4pPr>
            <a:lvl5pPr marL="2286000" lvl="4" indent="-228600" algn="l">
              <a:lnSpc>
                <a:spcPct val="90000"/>
              </a:lnSpc>
              <a:spcBef>
                <a:spcPts val="400"/>
              </a:spcBef>
              <a:spcAft>
                <a:spcPts val="0"/>
              </a:spcAft>
              <a:buClr>
                <a:schemeClr val="dk1"/>
              </a:buClr>
              <a:buSzPts val="800"/>
              <a:buNone/>
              <a:defRPr sz="800"/>
            </a:lvl5pPr>
            <a:lvl6pPr marL="2743200" lvl="5" indent="-228600" algn="l">
              <a:lnSpc>
                <a:spcPct val="90000"/>
              </a:lnSpc>
              <a:spcBef>
                <a:spcPts val="400"/>
              </a:spcBef>
              <a:spcAft>
                <a:spcPts val="0"/>
              </a:spcAft>
              <a:buClr>
                <a:schemeClr val="dk1"/>
              </a:buClr>
              <a:buSzPts val="800"/>
              <a:buNone/>
              <a:defRPr sz="800"/>
            </a:lvl6pPr>
            <a:lvl7pPr marL="3200400" lvl="6" indent="-228600" algn="l">
              <a:lnSpc>
                <a:spcPct val="90000"/>
              </a:lnSpc>
              <a:spcBef>
                <a:spcPts val="400"/>
              </a:spcBef>
              <a:spcAft>
                <a:spcPts val="0"/>
              </a:spcAft>
              <a:buClr>
                <a:schemeClr val="dk1"/>
              </a:buClr>
              <a:buSzPts val="800"/>
              <a:buNone/>
              <a:defRPr sz="800"/>
            </a:lvl7pPr>
            <a:lvl8pPr marL="3657600" lvl="7" indent="-228600" algn="l">
              <a:lnSpc>
                <a:spcPct val="90000"/>
              </a:lnSpc>
              <a:spcBef>
                <a:spcPts val="400"/>
              </a:spcBef>
              <a:spcAft>
                <a:spcPts val="0"/>
              </a:spcAft>
              <a:buClr>
                <a:schemeClr val="dk1"/>
              </a:buClr>
              <a:buSzPts val="800"/>
              <a:buNone/>
              <a:defRPr sz="800"/>
            </a:lvl8pPr>
            <a:lvl9pPr marL="4114800" lvl="8" indent="-228600" algn="l">
              <a:lnSpc>
                <a:spcPct val="90000"/>
              </a:lnSpc>
              <a:spcBef>
                <a:spcPts val="400"/>
              </a:spcBef>
              <a:spcAft>
                <a:spcPts val="0"/>
              </a:spcAft>
              <a:buClr>
                <a:schemeClr val="dk1"/>
              </a:buClr>
              <a:buSzPts val="800"/>
              <a:buNone/>
              <a:defRPr sz="800"/>
            </a:lvl9pPr>
          </a:lstStyle>
          <a:p/>
        </p:txBody>
      </p:sp>
      <p:sp>
        <p:nvSpPr>
          <p:cNvPr id="58" name="Shape 46"/>
          <p:cNvSpPr txBox="1"/>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59" name="Shape 47"/>
          <p:cNvSpPr txBox="1"/>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60" name="Shape 48"/>
          <p:cNvSpPr txBox="1"/>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zh-CN"/>
            </a:fld>
            <a:endParaRPr lang="zh-CN"/>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matchingName="图片与标题">
  <p:cSld name="PICTURE_WITH_CAPTION_TEXT">
    <p:spTree>
      <p:nvGrpSpPr>
        <p:cNvPr id="61" name="Shape 61"/>
        <p:cNvGrpSpPr/>
        <p:nvPr/>
      </p:nvGrpSpPr>
      <p:grpSpPr>
        <a:xfrm>
          <a:off x="0" y="0"/>
          <a:ext cx="0" cy="0"/>
          <a:chOff x="0" y="0"/>
          <a:chExt cx="0" cy="0"/>
        </a:xfrm>
      </p:grpSpPr>
      <p:sp>
        <p:nvSpPr>
          <p:cNvPr id="62" name="Shape 24"/>
          <p:cNvSpPr txBox="1"/>
          <p:nvPr>
            <p:ph type="title"/>
          </p:nvPr>
        </p:nvSpPr>
        <p:spPr>
          <a:xfrm>
            <a:off x="629841" y="342900"/>
            <a:ext cx="2949178" cy="1200150"/>
          </a:xfrm>
          <a:prstGeom prst="rect">
            <a:avLst/>
          </a:prstGeom>
          <a:noFill/>
          <a:ln>
            <a:noFill/>
          </a:ln>
        </p:spPr>
        <p:txBody>
          <a:bodyPr spcFirstLastPara="1" wrap="square" lIns="68575" tIns="34275" rIns="68575" bIns="34275" anchor="b" anchorCtr="0">
            <a:normAutofit/>
          </a:bodyPr>
          <a:lstStyle>
            <a:lvl1pPr lvl="0" algn="l">
              <a:lnSpc>
                <a:spcPct val="90000"/>
              </a:lnSpc>
              <a:spcBef>
                <a:spcPts val="0"/>
              </a:spcBef>
              <a:spcAft>
                <a:spcPts val="0"/>
              </a:spcAft>
              <a:buClr>
                <a:schemeClr val="dk1"/>
              </a:buClr>
              <a:buSzPts val="2400"/>
              <a:buFont typeface="Arial" panose="020B0604020202020204"/>
              <a:buNone/>
              <a:defRPr sz="2400"/>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sp>
        <p:nvSpPr>
          <p:cNvPr id="63" name="Shape 25"/>
          <p:cNvSpPr/>
          <p:nvPr>
            <p:ph type="pic" idx="2"/>
          </p:nvPr>
        </p:nvSpPr>
        <p:spPr>
          <a:xfrm>
            <a:off x="3887391" y="740569"/>
            <a:ext cx="4629150" cy="3655219"/>
          </a:xfrm>
          <a:prstGeom prst="rect">
            <a:avLst/>
          </a:prstGeom>
          <a:noFill/>
          <a:ln>
            <a:noFill/>
          </a:ln>
        </p:spPr>
      </p:sp>
      <p:sp>
        <p:nvSpPr>
          <p:cNvPr id="64" name="Shape 26"/>
          <p:cNvSpPr txBox="1"/>
          <p:nvPr>
            <p:ph type="body" idx="1"/>
          </p:nvPr>
        </p:nvSpPr>
        <p:spPr>
          <a:xfrm>
            <a:off x="629841" y="1543050"/>
            <a:ext cx="2949178" cy="2858691"/>
          </a:xfrm>
          <a:prstGeom prst="rect">
            <a:avLst/>
          </a:prstGeom>
          <a:noFill/>
          <a:ln>
            <a:noFill/>
          </a:ln>
        </p:spPr>
        <p:txBody>
          <a:bodyPr spcFirstLastPara="1" wrap="square" lIns="68575" tIns="34275" rIns="68575" bIns="34275" anchor="t" anchorCtr="0">
            <a:normAutofit/>
          </a:bodyPr>
          <a:lstStyle>
            <a:lvl1pPr marL="457200" lvl="0" indent="-228600" algn="l">
              <a:lnSpc>
                <a:spcPct val="90000"/>
              </a:lnSpc>
              <a:spcBef>
                <a:spcPts val="800"/>
              </a:spcBef>
              <a:spcAft>
                <a:spcPts val="0"/>
              </a:spcAft>
              <a:buClr>
                <a:schemeClr val="dk1"/>
              </a:buClr>
              <a:buSzPts val="1200"/>
              <a:buNone/>
              <a:defRPr sz="1200"/>
            </a:lvl1pPr>
            <a:lvl2pPr marL="914400" lvl="1" indent="-228600" algn="l">
              <a:lnSpc>
                <a:spcPct val="90000"/>
              </a:lnSpc>
              <a:spcBef>
                <a:spcPts val="400"/>
              </a:spcBef>
              <a:spcAft>
                <a:spcPts val="0"/>
              </a:spcAft>
              <a:buClr>
                <a:schemeClr val="dk1"/>
              </a:buClr>
              <a:buSzPts val="1100"/>
              <a:buNone/>
              <a:defRPr sz="1100"/>
            </a:lvl2pPr>
            <a:lvl3pPr marL="1371600" lvl="2" indent="-228600" algn="l">
              <a:lnSpc>
                <a:spcPct val="90000"/>
              </a:lnSpc>
              <a:spcBef>
                <a:spcPts val="400"/>
              </a:spcBef>
              <a:spcAft>
                <a:spcPts val="0"/>
              </a:spcAft>
              <a:buClr>
                <a:schemeClr val="dk1"/>
              </a:buClr>
              <a:buSzPts val="900"/>
              <a:buNone/>
              <a:defRPr sz="900"/>
            </a:lvl3pPr>
            <a:lvl4pPr marL="1828800" lvl="3" indent="-228600" algn="l">
              <a:lnSpc>
                <a:spcPct val="90000"/>
              </a:lnSpc>
              <a:spcBef>
                <a:spcPts val="400"/>
              </a:spcBef>
              <a:spcAft>
                <a:spcPts val="0"/>
              </a:spcAft>
              <a:buClr>
                <a:schemeClr val="dk1"/>
              </a:buClr>
              <a:buSzPts val="800"/>
              <a:buNone/>
              <a:defRPr sz="800"/>
            </a:lvl4pPr>
            <a:lvl5pPr marL="2286000" lvl="4" indent="-228600" algn="l">
              <a:lnSpc>
                <a:spcPct val="90000"/>
              </a:lnSpc>
              <a:spcBef>
                <a:spcPts val="400"/>
              </a:spcBef>
              <a:spcAft>
                <a:spcPts val="0"/>
              </a:spcAft>
              <a:buClr>
                <a:schemeClr val="dk1"/>
              </a:buClr>
              <a:buSzPts val="800"/>
              <a:buNone/>
              <a:defRPr sz="800"/>
            </a:lvl5pPr>
            <a:lvl6pPr marL="2743200" lvl="5" indent="-228600" algn="l">
              <a:lnSpc>
                <a:spcPct val="90000"/>
              </a:lnSpc>
              <a:spcBef>
                <a:spcPts val="400"/>
              </a:spcBef>
              <a:spcAft>
                <a:spcPts val="0"/>
              </a:spcAft>
              <a:buClr>
                <a:schemeClr val="dk1"/>
              </a:buClr>
              <a:buSzPts val="800"/>
              <a:buNone/>
              <a:defRPr sz="800"/>
            </a:lvl6pPr>
            <a:lvl7pPr marL="3200400" lvl="6" indent="-228600" algn="l">
              <a:lnSpc>
                <a:spcPct val="90000"/>
              </a:lnSpc>
              <a:spcBef>
                <a:spcPts val="400"/>
              </a:spcBef>
              <a:spcAft>
                <a:spcPts val="0"/>
              </a:spcAft>
              <a:buClr>
                <a:schemeClr val="dk1"/>
              </a:buClr>
              <a:buSzPts val="800"/>
              <a:buNone/>
              <a:defRPr sz="800"/>
            </a:lvl7pPr>
            <a:lvl8pPr marL="3657600" lvl="7" indent="-228600" algn="l">
              <a:lnSpc>
                <a:spcPct val="90000"/>
              </a:lnSpc>
              <a:spcBef>
                <a:spcPts val="400"/>
              </a:spcBef>
              <a:spcAft>
                <a:spcPts val="0"/>
              </a:spcAft>
              <a:buClr>
                <a:schemeClr val="dk1"/>
              </a:buClr>
              <a:buSzPts val="800"/>
              <a:buNone/>
              <a:defRPr sz="800"/>
            </a:lvl8pPr>
            <a:lvl9pPr marL="4114800" lvl="8" indent="-228600" algn="l">
              <a:lnSpc>
                <a:spcPct val="90000"/>
              </a:lnSpc>
              <a:spcBef>
                <a:spcPts val="400"/>
              </a:spcBef>
              <a:spcAft>
                <a:spcPts val="0"/>
              </a:spcAft>
              <a:buClr>
                <a:schemeClr val="dk1"/>
              </a:buClr>
              <a:buSzPts val="800"/>
              <a:buNone/>
              <a:defRPr sz="800"/>
            </a:lvl9pPr>
          </a:lstStyle>
          <a:p/>
        </p:txBody>
      </p:sp>
      <p:sp>
        <p:nvSpPr>
          <p:cNvPr id="65" name="Shape 27"/>
          <p:cNvSpPr txBox="1"/>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66" name="Shape 28"/>
          <p:cNvSpPr txBox="1"/>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67" name="Shape 29"/>
          <p:cNvSpPr txBox="1"/>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zh-CN"/>
            </a:fld>
            <a:endParaRPr lang="zh-CN"/>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5" name="Shape 5"/>
        <p:cNvGrpSpPr/>
        <p:nvPr/>
      </p:nvGrpSpPr>
      <p:grpSpPr>
        <a:xfrm>
          <a:off x="0" y="0"/>
          <a:ext cx="0" cy="0"/>
          <a:chOff x="0" y="0"/>
          <a:chExt cx="0" cy="0"/>
        </a:xfrm>
      </p:grpSpPr>
      <p:sp>
        <p:nvSpPr>
          <p:cNvPr id="6" name="Shape 1"/>
          <p:cNvSpPr txBox="1"/>
          <p:nvPr>
            <p:ph type="title"/>
          </p:nvPr>
        </p:nvSpPr>
        <p:spPr>
          <a:xfrm>
            <a:off x="628650" y="273844"/>
            <a:ext cx="7886700" cy="994172"/>
          </a:xfrm>
          <a:prstGeom prst="rect">
            <a:avLst/>
          </a:prstGeom>
          <a:noFill/>
          <a:ln>
            <a:noFill/>
          </a:ln>
        </p:spPr>
        <p:txBody>
          <a:bodyPr spcFirstLastPara="1" wrap="square" lIns="68575" tIns="34275" rIns="68575" bIns="34275" anchor="ctr" anchorCtr="0">
            <a:normAutofit/>
          </a:bodyPr>
          <a:lstStyle>
            <a:lvl1pPr marR="0" lvl="0" algn="l" rtl="0">
              <a:lnSpc>
                <a:spcPct val="90000"/>
              </a:lnSpc>
              <a:spcBef>
                <a:spcPts val="0"/>
              </a:spcBef>
              <a:spcAft>
                <a:spcPts val="0"/>
              </a:spcAft>
              <a:buClr>
                <a:schemeClr val="dk1"/>
              </a:buClr>
              <a:buSzPts val="3300"/>
              <a:buFont typeface="Arial" panose="020B0604020202020204"/>
              <a:buNone/>
              <a:defRPr sz="3300" b="0" i="0" u="none" strike="noStrike" cap="none">
                <a:solidFill>
                  <a:schemeClr val="dk1"/>
                </a:solidFill>
                <a:latin typeface="Arial" panose="020B0604020202020204"/>
                <a:ea typeface="Arial" panose="020B0604020202020204"/>
                <a:cs typeface="Arial" panose="020B0604020202020204"/>
                <a:sym typeface="Arial" panose="020B0604020202020204"/>
              </a:defRPr>
            </a:lvl1pPr>
            <a:lvl2pPr lvl="1">
              <a:spcBef>
                <a:spcPts val="0"/>
              </a:spcBef>
              <a:spcAft>
                <a:spcPts val="0"/>
              </a:spcAft>
              <a:buSzPts val="1100"/>
              <a:buNone/>
              <a:defRPr sz="1400"/>
            </a:lvl2pPr>
            <a:lvl3pPr lvl="2">
              <a:spcBef>
                <a:spcPts val="0"/>
              </a:spcBef>
              <a:spcAft>
                <a:spcPts val="0"/>
              </a:spcAft>
              <a:buSzPts val="1100"/>
              <a:buNone/>
              <a:defRPr sz="1400"/>
            </a:lvl3pPr>
            <a:lvl4pPr lvl="3">
              <a:spcBef>
                <a:spcPts val="0"/>
              </a:spcBef>
              <a:spcAft>
                <a:spcPts val="0"/>
              </a:spcAft>
              <a:buSzPts val="1100"/>
              <a:buNone/>
              <a:defRPr sz="1400"/>
            </a:lvl4pPr>
            <a:lvl5pPr lvl="4">
              <a:spcBef>
                <a:spcPts val="0"/>
              </a:spcBef>
              <a:spcAft>
                <a:spcPts val="0"/>
              </a:spcAft>
              <a:buSzPts val="1100"/>
              <a:buNone/>
              <a:defRPr sz="1400"/>
            </a:lvl5pPr>
            <a:lvl6pPr lvl="5">
              <a:spcBef>
                <a:spcPts val="0"/>
              </a:spcBef>
              <a:spcAft>
                <a:spcPts val="0"/>
              </a:spcAft>
              <a:buSzPts val="1100"/>
              <a:buNone/>
              <a:defRPr sz="1400"/>
            </a:lvl6pPr>
            <a:lvl7pPr lvl="6">
              <a:spcBef>
                <a:spcPts val="0"/>
              </a:spcBef>
              <a:spcAft>
                <a:spcPts val="0"/>
              </a:spcAft>
              <a:buSzPts val="1100"/>
              <a:buNone/>
              <a:defRPr sz="1400"/>
            </a:lvl7pPr>
            <a:lvl8pPr lvl="7">
              <a:spcBef>
                <a:spcPts val="0"/>
              </a:spcBef>
              <a:spcAft>
                <a:spcPts val="0"/>
              </a:spcAft>
              <a:buSzPts val="1100"/>
              <a:buNone/>
              <a:defRPr sz="1400"/>
            </a:lvl8pPr>
            <a:lvl9pPr lvl="8">
              <a:spcBef>
                <a:spcPts val="0"/>
              </a:spcBef>
              <a:spcAft>
                <a:spcPts val="0"/>
              </a:spcAft>
              <a:buSzPts val="1100"/>
              <a:buNone/>
              <a:defRPr sz="1400"/>
            </a:lvl9pPr>
          </a:lstStyle>
          <a:p/>
        </p:txBody>
      </p:sp>
      <p:sp>
        <p:nvSpPr>
          <p:cNvPr id="7" name="Shape 2"/>
          <p:cNvSpPr txBox="1"/>
          <p:nvPr>
            <p:ph type="body" idx="1"/>
          </p:nvPr>
        </p:nvSpPr>
        <p:spPr>
          <a:xfrm>
            <a:off x="628650" y="1369219"/>
            <a:ext cx="7886700" cy="3263504"/>
          </a:xfrm>
          <a:prstGeom prst="rect">
            <a:avLst/>
          </a:prstGeom>
          <a:noFill/>
          <a:ln>
            <a:noFill/>
          </a:ln>
        </p:spPr>
        <p:txBody>
          <a:bodyPr spcFirstLastPara="1" wrap="square" lIns="68575" tIns="34275" rIns="68575" bIns="34275" anchor="t" anchorCtr="0">
            <a:normAutofit/>
          </a:bodyPr>
          <a:lstStyle>
            <a:lvl1pPr marL="457200" marR="0" lvl="0" indent="-361950" algn="l" rtl="0">
              <a:lnSpc>
                <a:spcPct val="90000"/>
              </a:lnSpc>
              <a:spcBef>
                <a:spcPts val="800"/>
              </a:spcBef>
              <a:spcAft>
                <a:spcPts val="0"/>
              </a:spcAft>
              <a:buClr>
                <a:schemeClr val="dk1"/>
              </a:buClr>
              <a:buSzPts val="2100"/>
              <a:buFont typeface="Arial" panose="020B0604020202020204"/>
              <a:buChar char="•"/>
              <a:defRPr sz="2100" b="0" i="0" u="none" strike="noStrike" cap="none">
                <a:solidFill>
                  <a:schemeClr val="dk1"/>
                </a:solidFill>
                <a:latin typeface="Arial" panose="020B0604020202020204"/>
                <a:ea typeface="Arial" panose="020B0604020202020204"/>
                <a:cs typeface="Arial" panose="020B0604020202020204"/>
                <a:sym typeface="Arial" panose="020B0604020202020204"/>
              </a:defRPr>
            </a:lvl1pPr>
            <a:lvl2pPr marL="914400" marR="0" lvl="1" indent="-342900" algn="l" rtl="0">
              <a:lnSpc>
                <a:spcPct val="90000"/>
              </a:lnSpc>
              <a:spcBef>
                <a:spcPts val="400"/>
              </a:spcBef>
              <a:spcAft>
                <a:spcPts val="0"/>
              </a:spcAft>
              <a:buClr>
                <a:schemeClr val="dk1"/>
              </a:buClr>
              <a:buSzPts val="1800"/>
              <a:buFont typeface="Arial" panose="020B0604020202020204"/>
              <a:buChar char="•"/>
              <a:defRPr sz="1800" b="0" i="0" u="none" strike="noStrike" cap="none">
                <a:solidFill>
                  <a:schemeClr val="dk1"/>
                </a:solidFill>
                <a:latin typeface="Arial" panose="020B0604020202020204"/>
                <a:ea typeface="Arial" panose="020B0604020202020204"/>
                <a:cs typeface="Arial" panose="020B0604020202020204"/>
                <a:sym typeface="Arial" panose="020B0604020202020204"/>
              </a:defRPr>
            </a:lvl2pPr>
            <a:lvl3pPr marL="1371600" marR="0" lvl="2" indent="-323850" algn="l" rtl="0">
              <a:lnSpc>
                <a:spcPct val="90000"/>
              </a:lnSpc>
              <a:spcBef>
                <a:spcPts val="400"/>
              </a:spcBef>
              <a:spcAft>
                <a:spcPts val="0"/>
              </a:spcAft>
              <a:buClr>
                <a:schemeClr val="dk1"/>
              </a:buClr>
              <a:buSzPts val="1500"/>
              <a:buFont typeface="Arial" panose="020B0604020202020204"/>
              <a:buChar char="•"/>
              <a:defRPr sz="1500" b="0" i="0" u="none" strike="noStrike" cap="none">
                <a:solidFill>
                  <a:schemeClr val="dk1"/>
                </a:solidFill>
                <a:latin typeface="Arial" panose="020B0604020202020204"/>
                <a:ea typeface="Arial" panose="020B0604020202020204"/>
                <a:cs typeface="Arial" panose="020B0604020202020204"/>
                <a:sym typeface="Arial" panose="020B0604020202020204"/>
              </a:defRPr>
            </a:lvl3pPr>
            <a:lvl4pPr marL="1828800" marR="0" lvl="3" indent="-317500" algn="l" rtl="0">
              <a:lnSpc>
                <a:spcPct val="90000"/>
              </a:lnSpc>
              <a:spcBef>
                <a:spcPts val="400"/>
              </a:spcBef>
              <a:spcAft>
                <a:spcPts val="0"/>
              </a:spcAft>
              <a:buClr>
                <a:schemeClr val="dk1"/>
              </a:buClr>
              <a:buSzPts val="1400"/>
              <a:buFont typeface="Arial" panose="020B0604020202020204"/>
              <a:buChar char="•"/>
              <a:defRPr sz="1400" b="0" i="0" u="none" strike="noStrike" cap="none">
                <a:solidFill>
                  <a:schemeClr val="dk1"/>
                </a:solidFill>
                <a:latin typeface="Arial" panose="020B0604020202020204"/>
                <a:ea typeface="Arial" panose="020B0604020202020204"/>
                <a:cs typeface="Arial" panose="020B0604020202020204"/>
                <a:sym typeface="Arial" panose="020B0604020202020204"/>
              </a:defRPr>
            </a:lvl4pPr>
            <a:lvl5pPr marL="2286000" marR="0" lvl="4" indent="-317500" algn="l" rtl="0">
              <a:lnSpc>
                <a:spcPct val="90000"/>
              </a:lnSpc>
              <a:spcBef>
                <a:spcPts val="400"/>
              </a:spcBef>
              <a:spcAft>
                <a:spcPts val="0"/>
              </a:spcAft>
              <a:buClr>
                <a:schemeClr val="dk1"/>
              </a:buClr>
              <a:buSzPts val="1400"/>
              <a:buFont typeface="Arial" panose="020B0604020202020204"/>
              <a:buChar char="•"/>
              <a:defRPr sz="1400" b="0" i="0" u="none" strike="noStrike" cap="none">
                <a:solidFill>
                  <a:schemeClr val="dk1"/>
                </a:solidFill>
                <a:latin typeface="Arial" panose="020B0604020202020204"/>
                <a:ea typeface="Arial" panose="020B0604020202020204"/>
                <a:cs typeface="Arial" panose="020B0604020202020204"/>
                <a:sym typeface="Arial" panose="020B0604020202020204"/>
              </a:defRPr>
            </a:lvl5pPr>
            <a:lvl6pPr marL="2743200" marR="0" lvl="5" indent="-317500" algn="l" rtl="0">
              <a:lnSpc>
                <a:spcPct val="90000"/>
              </a:lnSpc>
              <a:spcBef>
                <a:spcPts val="400"/>
              </a:spcBef>
              <a:spcAft>
                <a:spcPts val="0"/>
              </a:spcAft>
              <a:buClr>
                <a:schemeClr val="dk1"/>
              </a:buClr>
              <a:buSzPts val="1400"/>
              <a:buFont typeface="Arial" panose="020B0604020202020204"/>
              <a:buChar char="•"/>
              <a:defRPr sz="1400" b="0" i="0" u="none" strike="noStrike" cap="none">
                <a:solidFill>
                  <a:schemeClr val="dk1"/>
                </a:solidFill>
                <a:latin typeface="Arial" panose="020B0604020202020204"/>
                <a:ea typeface="Arial" panose="020B0604020202020204"/>
                <a:cs typeface="Arial" panose="020B0604020202020204"/>
                <a:sym typeface="Arial" panose="020B0604020202020204"/>
              </a:defRPr>
            </a:lvl6pPr>
            <a:lvl7pPr marL="3200400" marR="0" lvl="6" indent="-317500" algn="l" rtl="0">
              <a:lnSpc>
                <a:spcPct val="90000"/>
              </a:lnSpc>
              <a:spcBef>
                <a:spcPts val="400"/>
              </a:spcBef>
              <a:spcAft>
                <a:spcPts val="0"/>
              </a:spcAft>
              <a:buClr>
                <a:schemeClr val="dk1"/>
              </a:buClr>
              <a:buSzPts val="1400"/>
              <a:buFont typeface="Arial" panose="020B0604020202020204"/>
              <a:buChar char="•"/>
              <a:defRPr sz="1400" b="0" i="0" u="none" strike="noStrike" cap="none">
                <a:solidFill>
                  <a:schemeClr val="dk1"/>
                </a:solidFill>
                <a:latin typeface="Arial" panose="020B0604020202020204"/>
                <a:ea typeface="Arial" panose="020B0604020202020204"/>
                <a:cs typeface="Arial" panose="020B0604020202020204"/>
                <a:sym typeface="Arial" panose="020B0604020202020204"/>
              </a:defRPr>
            </a:lvl7pPr>
            <a:lvl8pPr marL="3657600" marR="0" lvl="7" indent="-317500" algn="l" rtl="0">
              <a:lnSpc>
                <a:spcPct val="90000"/>
              </a:lnSpc>
              <a:spcBef>
                <a:spcPts val="400"/>
              </a:spcBef>
              <a:spcAft>
                <a:spcPts val="0"/>
              </a:spcAft>
              <a:buClr>
                <a:schemeClr val="dk1"/>
              </a:buClr>
              <a:buSzPts val="1400"/>
              <a:buFont typeface="Arial" panose="020B0604020202020204"/>
              <a:buChar char="•"/>
              <a:defRPr sz="1400" b="0" i="0" u="none" strike="noStrike" cap="none">
                <a:solidFill>
                  <a:schemeClr val="dk1"/>
                </a:solidFill>
                <a:latin typeface="Arial" panose="020B0604020202020204"/>
                <a:ea typeface="Arial" panose="020B0604020202020204"/>
                <a:cs typeface="Arial" panose="020B0604020202020204"/>
                <a:sym typeface="Arial" panose="020B0604020202020204"/>
              </a:defRPr>
            </a:lvl8pPr>
            <a:lvl9pPr marL="4114800" marR="0" lvl="8" indent="-317500" algn="l" rtl="0">
              <a:lnSpc>
                <a:spcPct val="90000"/>
              </a:lnSpc>
              <a:spcBef>
                <a:spcPts val="400"/>
              </a:spcBef>
              <a:spcAft>
                <a:spcPts val="0"/>
              </a:spcAft>
              <a:buClr>
                <a:schemeClr val="dk1"/>
              </a:buClr>
              <a:buSzPts val="1400"/>
              <a:buFont typeface="Arial" panose="020B0604020202020204"/>
              <a:buChar char="•"/>
              <a:defRPr sz="1400" b="0" i="0" u="none" strike="noStrike" cap="none">
                <a:solidFill>
                  <a:schemeClr val="dk1"/>
                </a:solidFill>
                <a:latin typeface="Arial" panose="020B0604020202020204"/>
                <a:ea typeface="Arial" panose="020B0604020202020204"/>
                <a:cs typeface="Arial" panose="020B0604020202020204"/>
                <a:sym typeface="Arial" panose="020B0604020202020204"/>
              </a:defRPr>
            </a:lvl9pPr>
          </a:lstStyle>
          <a:p/>
        </p:txBody>
      </p:sp>
      <p:sp>
        <p:nvSpPr>
          <p:cNvPr id="8" name="Shape 3"/>
          <p:cNvSpPr txBox="1"/>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marR="0" lvl="0" algn="l" rtl="0">
              <a:spcBef>
                <a:spcPts val="0"/>
              </a:spcBef>
              <a:spcAft>
                <a:spcPts val="0"/>
              </a:spcAft>
              <a:buSzPts val="1100"/>
              <a:buNone/>
              <a:defRPr sz="900" b="0" i="0" u="none" strike="noStrike" cap="none">
                <a:solidFill>
                  <a:srgbClr val="888888"/>
                </a:solidFill>
                <a:latin typeface="Arial" panose="020B0604020202020204"/>
                <a:ea typeface="Arial" panose="020B0604020202020204"/>
                <a:cs typeface="Arial" panose="020B0604020202020204"/>
                <a:sym typeface="Arial" panose="020B0604020202020204"/>
              </a:defRPr>
            </a:lvl1pPr>
            <a:lvl2pPr marR="0" lvl="1" algn="l" rtl="0">
              <a:spcBef>
                <a:spcPts val="0"/>
              </a:spcBef>
              <a:spcAft>
                <a:spcPts val="0"/>
              </a:spcAft>
              <a:buSzPts val="1100"/>
              <a:buNone/>
              <a:defRPr sz="1400" b="0" i="0" u="none" strike="noStrike" cap="none">
                <a:solidFill>
                  <a:schemeClr val="dk1"/>
                </a:solidFill>
                <a:latin typeface="Arial" panose="020B0604020202020204"/>
                <a:ea typeface="Arial" panose="020B0604020202020204"/>
                <a:cs typeface="Arial" panose="020B0604020202020204"/>
                <a:sym typeface="Arial" panose="020B0604020202020204"/>
              </a:defRPr>
            </a:lvl2pPr>
            <a:lvl3pPr marR="0" lvl="2" algn="l" rtl="0">
              <a:spcBef>
                <a:spcPts val="0"/>
              </a:spcBef>
              <a:spcAft>
                <a:spcPts val="0"/>
              </a:spcAft>
              <a:buSzPts val="1100"/>
              <a:buNone/>
              <a:defRPr sz="1400" b="0" i="0" u="none" strike="noStrike" cap="none">
                <a:solidFill>
                  <a:schemeClr val="dk1"/>
                </a:solidFill>
                <a:latin typeface="Arial" panose="020B0604020202020204"/>
                <a:ea typeface="Arial" panose="020B0604020202020204"/>
                <a:cs typeface="Arial" panose="020B0604020202020204"/>
                <a:sym typeface="Arial" panose="020B0604020202020204"/>
              </a:defRPr>
            </a:lvl3pPr>
            <a:lvl4pPr marR="0" lvl="3" algn="l" rtl="0">
              <a:spcBef>
                <a:spcPts val="0"/>
              </a:spcBef>
              <a:spcAft>
                <a:spcPts val="0"/>
              </a:spcAft>
              <a:buSzPts val="1100"/>
              <a:buNone/>
              <a:defRPr sz="1400" b="0" i="0" u="none" strike="noStrike" cap="none">
                <a:solidFill>
                  <a:schemeClr val="dk1"/>
                </a:solidFill>
                <a:latin typeface="Arial" panose="020B0604020202020204"/>
                <a:ea typeface="Arial" panose="020B0604020202020204"/>
                <a:cs typeface="Arial" panose="020B0604020202020204"/>
                <a:sym typeface="Arial" panose="020B0604020202020204"/>
              </a:defRPr>
            </a:lvl4pPr>
            <a:lvl5pPr marR="0" lvl="4" algn="l" rtl="0">
              <a:spcBef>
                <a:spcPts val="0"/>
              </a:spcBef>
              <a:spcAft>
                <a:spcPts val="0"/>
              </a:spcAft>
              <a:buSzPts val="1100"/>
              <a:buNone/>
              <a:defRPr sz="1400" b="0" i="0" u="none" strike="noStrike" cap="none">
                <a:solidFill>
                  <a:schemeClr val="dk1"/>
                </a:solidFill>
                <a:latin typeface="Arial" panose="020B0604020202020204"/>
                <a:ea typeface="Arial" panose="020B0604020202020204"/>
                <a:cs typeface="Arial" panose="020B0604020202020204"/>
                <a:sym typeface="Arial" panose="020B0604020202020204"/>
              </a:defRPr>
            </a:lvl5pPr>
            <a:lvl6pPr marR="0" lvl="5" algn="l" rtl="0">
              <a:spcBef>
                <a:spcPts val="0"/>
              </a:spcBef>
              <a:spcAft>
                <a:spcPts val="0"/>
              </a:spcAft>
              <a:buSzPts val="1100"/>
              <a:buNone/>
              <a:defRPr sz="1400" b="0" i="0" u="none" strike="noStrike" cap="none">
                <a:solidFill>
                  <a:schemeClr val="dk1"/>
                </a:solidFill>
                <a:latin typeface="Arial" panose="020B0604020202020204"/>
                <a:ea typeface="Arial" panose="020B0604020202020204"/>
                <a:cs typeface="Arial" panose="020B0604020202020204"/>
                <a:sym typeface="Arial" panose="020B0604020202020204"/>
              </a:defRPr>
            </a:lvl6pPr>
            <a:lvl7pPr marR="0" lvl="6" algn="l" rtl="0">
              <a:spcBef>
                <a:spcPts val="0"/>
              </a:spcBef>
              <a:spcAft>
                <a:spcPts val="0"/>
              </a:spcAft>
              <a:buSzPts val="1100"/>
              <a:buNone/>
              <a:defRPr sz="1400" b="0" i="0" u="none" strike="noStrike" cap="none">
                <a:solidFill>
                  <a:schemeClr val="dk1"/>
                </a:solidFill>
                <a:latin typeface="Arial" panose="020B0604020202020204"/>
                <a:ea typeface="Arial" panose="020B0604020202020204"/>
                <a:cs typeface="Arial" panose="020B0604020202020204"/>
                <a:sym typeface="Arial" panose="020B0604020202020204"/>
              </a:defRPr>
            </a:lvl7pPr>
            <a:lvl8pPr marR="0" lvl="7" algn="l" rtl="0">
              <a:spcBef>
                <a:spcPts val="0"/>
              </a:spcBef>
              <a:spcAft>
                <a:spcPts val="0"/>
              </a:spcAft>
              <a:buSzPts val="1100"/>
              <a:buNone/>
              <a:defRPr sz="1400" b="0" i="0" u="none" strike="noStrike" cap="none">
                <a:solidFill>
                  <a:schemeClr val="dk1"/>
                </a:solidFill>
                <a:latin typeface="Arial" panose="020B0604020202020204"/>
                <a:ea typeface="Arial" panose="020B0604020202020204"/>
                <a:cs typeface="Arial" panose="020B0604020202020204"/>
                <a:sym typeface="Arial" panose="020B0604020202020204"/>
              </a:defRPr>
            </a:lvl8pPr>
            <a:lvl9pPr marR="0" lvl="8" algn="l" rtl="0">
              <a:spcBef>
                <a:spcPts val="0"/>
              </a:spcBef>
              <a:spcAft>
                <a:spcPts val="0"/>
              </a:spcAft>
              <a:buSzPts val="1100"/>
              <a:buNone/>
              <a:defRPr sz="1400" b="0" i="0" u="none" strike="noStrike" cap="none">
                <a:solidFill>
                  <a:schemeClr val="dk1"/>
                </a:solidFill>
                <a:latin typeface="Arial" panose="020B0604020202020204"/>
                <a:ea typeface="Arial" panose="020B0604020202020204"/>
                <a:cs typeface="Arial" panose="020B0604020202020204"/>
                <a:sym typeface="Arial" panose="020B0604020202020204"/>
              </a:defRPr>
            </a:lvl9pPr>
          </a:lstStyle>
          <a:p/>
        </p:txBody>
      </p:sp>
      <p:sp>
        <p:nvSpPr>
          <p:cNvPr id="9" name="Shape 4"/>
          <p:cNvSpPr txBox="1"/>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marR="0" lvl="0" algn="ctr" rtl="0">
              <a:spcBef>
                <a:spcPts val="0"/>
              </a:spcBef>
              <a:spcAft>
                <a:spcPts val="0"/>
              </a:spcAft>
              <a:buSzPts val="1100"/>
              <a:buNone/>
              <a:defRPr sz="900" b="0" i="0" u="none" strike="noStrike" cap="none">
                <a:solidFill>
                  <a:srgbClr val="888888"/>
                </a:solidFill>
                <a:latin typeface="Arial" panose="020B0604020202020204"/>
                <a:ea typeface="Arial" panose="020B0604020202020204"/>
                <a:cs typeface="Arial" panose="020B0604020202020204"/>
                <a:sym typeface="Arial" panose="020B0604020202020204"/>
              </a:defRPr>
            </a:lvl1pPr>
            <a:lvl2pPr marR="0" lvl="1" algn="l" rtl="0">
              <a:spcBef>
                <a:spcPts val="0"/>
              </a:spcBef>
              <a:spcAft>
                <a:spcPts val="0"/>
              </a:spcAft>
              <a:buSzPts val="1100"/>
              <a:buNone/>
              <a:defRPr sz="1400" b="0" i="0" u="none" strike="noStrike" cap="none">
                <a:solidFill>
                  <a:schemeClr val="dk1"/>
                </a:solidFill>
                <a:latin typeface="Arial" panose="020B0604020202020204"/>
                <a:ea typeface="Arial" panose="020B0604020202020204"/>
                <a:cs typeface="Arial" panose="020B0604020202020204"/>
                <a:sym typeface="Arial" panose="020B0604020202020204"/>
              </a:defRPr>
            </a:lvl2pPr>
            <a:lvl3pPr marR="0" lvl="2" algn="l" rtl="0">
              <a:spcBef>
                <a:spcPts val="0"/>
              </a:spcBef>
              <a:spcAft>
                <a:spcPts val="0"/>
              </a:spcAft>
              <a:buSzPts val="1100"/>
              <a:buNone/>
              <a:defRPr sz="1400" b="0" i="0" u="none" strike="noStrike" cap="none">
                <a:solidFill>
                  <a:schemeClr val="dk1"/>
                </a:solidFill>
                <a:latin typeface="Arial" panose="020B0604020202020204"/>
                <a:ea typeface="Arial" panose="020B0604020202020204"/>
                <a:cs typeface="Arial" panose="020B0604020202020204"/>
                <a:sym typeface="Arial" panose="020B0604020202020204"/>
              </a:defRPr>
            </a:lvl3pPr>
            <a:lvl4pPr marR="0" lvl="3" algn="l" rtl="0">
              <a:spcBef>
                <a:spcPts val="0"/>
              </a:spcBef>
              <a:spcAft>
                <a:spcPts val="0"/>
              </a:spcAft>
              <a:buSzPts val="1100"/>
              <a:buNone/>
              <a:defRPr sz="1400" b="0" i="0" u="none" strike="noStrike" cap="none">
                <a:solidFill>
                  <a:schemeClr val="dk1"/>
                </a:solidFill>
                <a:latin typeface="Arial" panose="020B0604020202020204"/>
                <a:ea typeface="Arial" panose="020B0604020202020204"/>
                <a:cs typeface="Arial" panose="020B0604020202020204"/>
                <a:sym typeface="Arial" panose="020B0604020202020204"/>
              </a:defRPr>
            </a:lvl4pPr>
            <a:lvl5pPr marR="0" lvl="4" algn="l" rtl="0">
              <a:spcBef>
                <a:spcPts val="0"/>
              </a:spcBef>
              <a:spcAft>
                <a:spcPts val="0"/>
              </a:spcAft>
              <a:buSzPts val="1100"/>
              <a:buNone/>
              <a:defRPr sz="1400" b="0" i="0" u="none" strike="noStrike" cap="none">
                <a:solidFill>
                  <a:schemeClr val="dk1"/>
                </a:solidFill>
                <a:latin typeface="Arial" panose="020B0604020202020204"/>
                <a:ea typeface="Arial" panose="020B0604020202020204"/>
                <a:cs typeface="Arial" panose="020B0604020202020204"/>
                <a:sym typeface="Arial" panose="020B0604020202020204"/>
              </a:defRPr>
            </a:lvl5pPr>
            <a:lvl6pPr marR="0" lvl="5" algn="l" rtl="0">
              <a:spcBef>
                <a:spcPts val="0"/>
              </a:spcBef>
              <a:spcAft>
                <a:spcPts val="0"/>
              </a:spcAft>
              <a:buSzPts val="1100"/>
              <a:buNone/>
              <a:defRPr sz="1400" b="0" i="0" u="none" strike="noStrike" cap="none">
                <a:solidFill>
                  <a:schemeClr val="dk1"/>
                </a:solidFill>
                <a:latin typeface="Arial" panose="020B0604020202020204"/>
                <a:ea typeface="Arial" panose="020B0604020202020204"/>
                <a:cs typeface="Arial" panose="020B0604020202020204"/>
                <a:sym typeface="Arial" panose="020B0604020202020204"/>
              </a:defRPr>
            </a:lvl6pPr>
            <a:lvl7pPr marR="0" lvl="6" algn="l" rtl="0">
              <a:spcBef>
                <a:spcPts val="0"/>
              </a:spcBef>
              <a:spcAft>
                <a:spcPts val="0"/>
              </a:spcAft>
              <a:buSzPts val="1100"/>
              <a:buNone/>
              <a:defRPr sz="1400" b="0" i="0" u="none" strike="noStrike" cap="none">
                <a:solidFill>
                  <a:schemeClr val="dk1"/>
                </a:solidFill>
                <a:latin typeface="Arial" panose="020B0604020202020204"/>
                <a:ea typeface="Arial" panose="020B0604020202020204"/>
                <a:cs typeface="Arial" panose="020B0604020202020204"/>
                <a:sym typeface="Arial" panose="020B0604020202020204"/>
              </a:defRPr>
            </a:lvl7pPr>
            <a:lvl8pPr marR="0" lvl="7" algn="l" rtl="0">
              <a:spcBef>
                <a:spcPts val="0"/>
              </a:spcBef>
              <a:spcAft>
                <a:spcPts val="0"/>
              </a:spcAft>
              <a:buSzPts val="1100"/>
              <a:buNone/>
              <a:defRPr sz="1400" b="0" i="0" u="none" strike="noStrike" cap="none">
                <a:solidFill>
                  <a:schemeClr val="dk1"/>
                </a:solidFill>
                <a:latin typeface="Arial" panose="020B0604020202020204"/>
                <a:ea typeface="Arial" panose="020B0604020202020204"/>
                <a:cs typeface="Arial" panose="020B0604020202020204"/>
                <a:sym typeface="Arial" panose="020B0604020202020204"/>
              </a:defRPr>
            </a:lvl8pPr>
            <a:lvl9pPr marR="0" lvl="8" algn="l" rtl="0">
              <a:spcBef>
                <a:spcPts val="0"/>
              </a:spcBef>
              <a:spcAft>
                <a:spcPts val="0"/>
              </a:spcAft>
              <a:buSzPts val="1100"/>
              <a:buNone/>
              <a:defRPr sz="1400" b="0" i="0" u="none" strike="noStrike" cap="none">
                <a:solidFill>
                  <a:schemeClr val="dk1"/>
                </a:solidFill>
                <a:latin typeface="Arial" panose="020B0604020202020204"/>
                <a:ea typeface="Arial" panose="020B0604020202020204"/>
                <a:cs typeface="Arial" panose="020B0604020202020204"/>
                <a:sym typeface="Arial" panose="020B0604020202020204"/>
              </a:defRPr>
            </a:lvl9pPr>
          </a:lstStyle>
          <a:p/>
        </p:txBody>
      </p:sp>
      <p:sp>
        <p:nvSpPr>
          <p:cNvPr id="10" name="Shape 5"/>
          <p:cNvSpPr txBox="1"/>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Arial" panose="020B0604020202020204"/>
                <a:ea typeface="Arial" panose="020B0604020202020204"/>
                <a:cs typeface="Arial" panose="020B0604020202020204"/>
                <a:sym typeface="Arial" panose="020B0604020202020204"/>
              </a:defRPr>
            </a:lvl1pPr>
            <a:lvl2pPr marL="0" marR="0" lvl="1" indent="0" algn="r" rtl="0">
              <a:spcBef>
                <a:spcPts val="0"/>
              </a:spcBef>
              <a:buNone/>
              <a:defRPr sz="900" b="0" i="0" u="none" strike="noStrike" cap="none">
                <a:solidFill>
                  <a:srgbClr val="888888"/>
                </a:solidFill>
                <a:latin typeface="Arial" panose="020B0604020202020204"/>
                <a:ea typeface="Arial" panose="020B0604020202020204"/>
                <a:cs typeface="Arial" panose="020B0604020202020204"/>
                <a:sym typeface="Arial" panose="020B0604020202020204"/>
              </a:defRPr>
            </a:lvl2pPr>
            <a:lvl3pPr marL="0" marR="0" lvl="2" indent="0" algn="r" rtl="0">
              <a:spcBef>
                <a:spcPts val="0"/>
              </a:spcBef>
              <a:buNone/>
              <a:defRPr sz="900" b="0" i="0" u="none" strike="noStrike" cap="none">
                <a:solidFill>
                  <a:srgbClr val="888888"/>
                </a:solidFill>
                <a:latin typeface="Arial" panose="020B0604020202020204"/>
                <a:ea typeface="Arial" panose="020B0604020202020204"/>
                <a:cs typeface="Arial" panose="020B0604020202020204"/>
                <a:sym typeface="Arial" panose="020B0604020202020204"/>
              </a:defRPr>
            </a:lvl3pPr>
            <a:lvl4pPr marL="0" marR="0" lvl="3" indent="0" algn="r" rtl="0">
              <a:spcBef>
                <a:spcPts val="0"/>
              </a:spcBef>
              <a:buNone/>
              <a:defRPr sz="900" b="0" i="0" u="none" strike="noStrike" cap="none">
                <a:solidFill>
                  <a:srgbClr val="888888"/>
                </a:solidFill>
                <a:latin typeface="Arial" panose="020B0604020202020204"/>
                <a:ea typeface="Arial" panose="020B0604020202020204"/>
                <a:cs typeface="Arial" panose="020B0604020202020204"/>
                <a:sym typeface="Arial" panose="020B0604020202020204"/>
              </a:defRPr>
            </a:lvl4pPr>
            <a:lvl5pPr marL="0" marR="0" lvl="4" indent="0" algn="r" rtl="0">
              <a:spcBef>
                <a:spcPts val="0"/>
              </a:spcBef>
              <a:buNone/>
              <a:defRPr sz="900" b="0" i="0" u="none" strike="noStrike" cap="none">
                <a:solidFill>
                  <a:srgbClr val="888888"/>
                </a:solidFill>
                <a:latin typeface="Arial" panose="020B0604020202020204"/>
                <a:ea typeface="Arial" panose="020B0604020202020204"/>
                <a:cs typeface="Arial" panose="020B0604020202020204"/>
                <a:sym typeface="Arial" panose="020B0604020202020204"/>
              </a:defRPr>
            </a:lvl5pPr>
            <a:lvl6pPr marL="0" marR="0" lvl="5" indent="0" algn="r" rtl="0">
              <a:spcBef>
                <a:spcPts val="0"/>
              </a:spcBef>
              <a:buNone/>
              <a:defRPr sz="900" b="0" i="0" u="none" strike="noStrike" cap="none">
                <a:solidFill>
                  <a:srgbClr val="888888"/>
                </a:solidFill>
                <a:latin typeface="Arial" panose="020B0604020202020204"/>
                <a:ea typeface="Arial" panose="020B0604020202020204"/>
                <a:cs typeface="Arial" panose="020B0604020202020204"/>
                <a:sym typeface="Arial" panose="020B0604020202020204"/>
              </a:defRPr>
            </a:lvl6pPr>
            <a:lvl7pPr marL="0" marR="0" lvl="6" indent="0" algn="r" rtl="0">
              <a:spcBef>
                <a:spcPts val="0"/>
              </a:spcBef>
              <a:buNone/>
              <a:defRPr sz="900" b="0" i="0" u="none" strike="noStrike" cap="none">
                <a:solidFill>
                  <a:srgbClr val="888888"/>
                </a:solidFill>
                <a:latin typeface="Arial" panose="020B0604020202020204"/>
                <a:ea typeface="Arial" panose="020B0604020202020204"/>
                <a:cs typeface="Arial" panose="020B0604020202020204"/>
                <a:sym typeface="Arial" panose="020B0604020202020204"/>
              </a:defRPr>
            </a:lvl7pPr>
            <a:lvl8pPr marL="0" marR="0" lvl="7" indent="0" algn="r" rtl="0">
              <a:spcBef>
                <a:spcPts val="0"/>
              </a:spcBef>
              <a:buNone/>
              <a:defRPr sz="900" b="0" i="0" u="none" strike="noStrike" cap="none">
                <a:solidFill>
                  <a:srgbClr val="888888"/>
                </a:solidFill>
                <a:latin typeface="Arial" panose="020B0604020202020204"/>
                <a:ea typeface="Arial" panose="020B0604020202020204"/>
                <a:cs typeface="Arial" panose="020B0604020202020204"/>
                <a:sym typeface="Arial" panose="020B0604020202020204"/>
              </a:defRPr>
            </a:lvl8pPr>
            <a:lvl9pPr marL="0" marR="0" lvl="8" indent="0" algn="r" rtl="0">
              <a:spcBef>
                <a:spcPts val="0"/>
              </a:spcBef>
              <a:buNone/>
              <a:defRPr sz="900" b="0" i="0" u="none" strike="noStrike" cap="none">
                <a:solidFill>
                  <a:srgbClr val="888888"/>
                </a:solidFill>
                <a:latin typeface="Arial" panose="020B0604020202020204"/>
                <a:ea typeface="Arial" panose="020B0604020202020204"/>
                <a:cs typeface="Arial" panose="020B0604020202020204"/>
                <a:sym typeface="Arial" panose="020B0604020202020204"/>
              </a:defRPr>
            </a:lvl9pPr>
          </a:lstStyle>
          <a:p>
            <a:pPr marL="0" lvl="0" indent="0" algn="r" rtl="0">
              <a:spcBef>
                <a:spcPts val="0"/>
              </a:spcBef>
              <a:spcAft>
                <a:spcPts val="0"/>
              </a:spcAft>
              <a:buNone/>
            </a:pPr>
            <a:fld id="{00000000-1234-1234-1234-123412341234}" type="slidenum">
              <a:rPr lang="zh-CN"/>
            </a:fld>
            <a:endParaRPr lang="zh-CN"/>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5" name="Shape 5"/>
        <p:cNvGrpSpPr/>
        <p:nvPr/>
      </p:nvGrpSpPr>
      <p:grpSpPr>
        <a:xfrm>
          <a:off x="0" y="0"/>
          <a:ext cx="0" cy="0"/>
          <a:chOff x="0" y="0"/>
          <a:chExt cx="0" cy="0"/>
        </a:xfrm>
      </p:grpSpPr>
    </p:spTree>
  </p:cSld>
  <p:clrMap bg1="lt1" tx1="dk1" bg2="dk2" tx2="lt2" accent1="accent1" accent2="accent2" accent3="accent3" accent4="accent4" accent5="accent5" accent6="accent6" hlink="hlink" folHlink="folHlink"/>
  <p:sldLayoutIdLst>
    <p:sldLayoutId id="2147483661" r:id="rId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otherStyle>
  </p:txStyles>
</p:sldMaster>
</file>

<file path=ppt/slides/_rels/slide1.xml.rels><?xml version="1.0" encoding="UTF-8" standalone="yes"?>
<Relationships xmlns="http://schemas.openxmlformats.org/package/2006/relationships"><Relationship Id="rId7" Type="http://schemas.openxmlformats.org/officeDocument/2006/relationships/notesSlide" Target="../notesSlides/notesSlide1.xml"/><Relationship Id="rId6" Type="http://schemas.openxmlformats.org/officeDocument/2006/relationships/slideLayout" Target="../slideLayouts/slideLayout12.xml"/><Relationship Id="rId5" Type="http://schemas.openxmlformats.org/officeDocument/2006/relationships/image" Target="../media/image5.svg"/><Relationship Id="rId4" Type="http://schemas.openxmlformats.org/officeDocument/2006/relationships/image" Target="../media/image4.png"/><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9" Type="http://schemas.openxmlformats.org/officeDocument/2006/relationships/slideLayout" Target="../slideLayouts/slideLayout12.xml"/><Relationship Id="rId8" Type="http://schemas.openxmlformats.org/officeDocument/2006/relationships/image" Target="../media/image51.svg"/><Relationship Id="rId7" Type="http://schemas.openxmlformats.org/officeDocument/2006/relationships/image" Target="../media/image50.png"/><Relationship Id="rId6" Type="http://schemas.openxmlformats.org/officeDocument/2006/relationships/image" Target="../media/image49.svg"/><Relationship Id="rId5" Type="http://schemas.openxmlformats.org/officeDocument/2006/relationships/image" Target="../media/image48.png"/><Relationship Id="rId4" Type="http://schemas.openxmlformats.org/officeDocument/2006/relationships/image" Target="../media/image3.svg"/><Relationship Id="rId3" Type="http://schemas.openxmlformats.org/officeDocument/2006/relationships/image" Target="../media/image2.png"/><Relationship Id="rId2" Type="http://schemas.openxmlformats.org/officeDocument/2006/relationships/image" Target="../media/image47.png"/><Relationship Id="rId10" Type="http://schemas.openxmlformats.org/officeDocument/2006/relationships/notesSlide" Target="../notesSlides/notesSlide10.xml"/><Relationship Id="rId1" Type="http://schemas.openxmlformats.org/officeDocument/2006/relationships/image" Target="../media/image6.jpeg"/></Relationships>
</file>

<file path=ppt/slides/_rels/slide11.xml.rels><?xml version="1.0" encoding="UTF-8" standalone="yes"?>
<Relationships xmlns="http://schemas.openxmlformats.org/package/2006/relationships"><Relationship Id="rId9" Type="http://schemas.openxmlformats.org/officeDocument/2006/relationships/slideLayout" Target="../slideLayouts/slideLayout12.xml"/><Relationship Id="rId8" Type="http://schemas.openxmlformats.org/officeDocument/2006/relationships/image" Target="../media/image57.png"/><Relationship Id="rId7" Type="http://schemas.openxmlformats.org/officeDocument/2006/relationships/image" Target="../media/image56.svg"/><Relationship Id="rId6" Type="http://schemas.openxmlformats.org/officeDocument/2006/relationships/image" Target="../media/image55.png"/><Relationship Id="rId5" Type="http://schemas.openxmlformats.org/officeDocument/2006/relationships/image" Target="../media/image54.svg"/><Relationship Id="rId4" Type="http://schemas.openxmlformats.org/officeDocument/2006/relationships/image" Target="../media/image53.png"/><Relationship Id="rId3" Type="http://schemas.openxmlformats.org/officeDocument/2006/relationships/image" Target="../media/image3.svg"/><Relationship Id="rId2" Type="http://schemas.openxmlformats.org/officeDocument/2006/relationships/image" Target="../media/image52.png"/><Relationship Id="rId10" Type="http://schemas.openxmlformats.org/officeDocument/2006/relationships/notesSlide" Target="../notesSlides/notesSlide11.xml"/><Relationship Id="rId1" Type="http://schemas.openxmlformats.org/officeDocument/2006/relationships/image" Target="../media/image6.jpeg"/></Relationships>
</file>

<file path=ppt/slides/_rels/slide12.xml.rels><?xml version="1.0" encoding="UTF-8" standalone="yes"?>
<Relationships xmlns="http://schemas.openxmlformats.org/package/2006/relationships"><Relationship Id="rId8" Type="http://schemas.openxmlformats.org/officeDocument/2006/relationships/notesSlide" Target="../notesSlides/notesSlide12.xml"/><Relationship Id="rId7" Type="http://schemas.openxmlformats.org/officeDocument/2006/relationships/slideLayout" Target="../slideLayouts/slideLayout12.xml"/><Relationship Id="rId6" Type="http://schemas.openxmlformats.org/officeDocument/2006/relationships/image" Target="../media/image61.svg"/><Relationship Id="rId5" Type="http://schemas.openxmlformats.org/officeDocument/2006/relationships/image" Target="../media/image60.png"/><Relationship Id="rId4" Type="http://schemas.openxmlformats.org/officeDocument/2006/relationships/image" Target="../media/image16.svg"/><Relationship Id="rId3" Type="http://schemas.openxmlformats.org/officeDocument/2006/relationships/image" Target="../media/image59.png"/><Relationship Id="rId2" Type="http://schemas.openxmlformats.org/officeDocument/2006/relationships/image" Target="../media/image58.png"/><Relationship Id="rId1" Type="http://schemas.openxmlformats.org/officeDocument/2006/relationships/image" Target="../media/image6.jpeg"/></Relationships>
</file>

<file path=ppt/slides/_rels/slide13.xml.rels><?xml version="1.0" encoding="UTF-8" standalone="yes"?>
<Relationships xmlns="http://schemas.openxmlformats.org/package/2006/relationships"><Relationship Id="rId4" Type="http://schemas.openxmlformats.org/officeDocument/2006/relationships/notesSlide" Target="../notesSlides/notesSlide13.xml"/><Relationship Id="rId3" Type="http://schemas.openxmlformats.org/officeDocument/2006/relationships/slideLayout" Target="../slideLayouts/slideLayout12.xml"/><Relationship Id="rId2" Type="http://schemas.openxmlformats.org/officeDocument/2006/relationships/image" Target="../media/image62.png"/><Relationship Id="rId1" Type="http://schemas.openxmlformats.org/officeDocument/2006/relationships/image" Target="../media/image6.jpeg"/></Relationships>
</file>

<file path=ppt/slides/_rels/slide14.xml.rels><?xml version="1.0" encoding="UTF-8" standalone="yes"?>
<Relationships xmlns="http://schemas.openxmlformats.org/package/2006/relationships"><Relationship Id="rId8" Type="http://schemas.openxmlformats.org/officeDocument/2006/relationships/notesSlide" Target="../notesSlides/notesSlide14.xml"/><Relationship Id="rId7" Type="http://schemas.openxmlformats.org/officeDocument/2006/relationships/slideLayout" Target="../slideLayouts/slideLayout12.xml"/><Relationship Id="rId6" Type="http://schemas.openxmlformats.org/officeDocument/2006/relationships/image" Target="../media/image67.png"/><Relationship Id="rId5" Type="http://schemas.openxmlformats.org/officeDocument/2006/relationships/image" Target="../media/image66.svg"/><Relationship Id="rId4" Type="http://schemas.openxmlformats.org/officeDocument/2006/relationships/image" Target="../media/image65.png"/><Relationship Id="rId3" Type="http://schemas.openxmlformats.org/officeDocument/2006/relationships/image" Target="../media/image64.svg"/><Relationship Id="rId2" Type="http://schemas.openxmlformats.org/officeDocument/2006/relationships/image" Target="../media/image63.png"/><Relationship Id="rId1" Type="http://schemas.openxmlformats.org/officeDocument/2006/relationships/image" Target="../media/image6.jpeg"/></Relationships>
</file>

<file path=ppt/slides/_rels/slide15.xml.rels><?xml version="1.0" encoding="UTF-8" standalone="yes"?>
<Relationships xmlns="http://schemas.openxmlformats.org/package/2006/relationships"><Relationship Id="rId5" Type="http://schemas.openxmlformats.org/officeDocument/2006/relationships/notesSlide" Target="../notesSlides/notesSlide15.xml"/><Relationship Id="rId4" Type="http://schemas.openxmlformats.org/officeDocument/2006/relationships/slideLayout" Target="../slideLayouts/slideLayout12.xml"/><Relationship Id="rId3" Type="http://schemas.openxmlformats.org/officeDocument/2006/relationships/image" Target="../media/image69.png"/><Relationship Id="rId2" Type="http://schemas.openxmlformats.org/officeDocument/2006/relationships/image" Target="../media/image68.png"/><Relationship Id="rId1" Type="http://schemas.openxmlformats.org/officeDocument/2006/relationships/image" Target="../media/image6.jpe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12.xml"/><Relationship Id="rId1" Type="http://schemas.openxmlformats.org/officeDocument/2006/relationships/image" Target="../media/image6.jpeg"/></Relationships>
</file>

<file path=ppt/slides/_rels/slide17.xml.rels><?xml version="1.0" encoding="UTF-8" standalone="yes"?>
<Relationships xmlns="http://schemas.openxmlformats.org/package/2006/relationships"><Relationship Id="rId9" Type="http://schemas.openxmlformats.org/officeDocument/2006/relationships/image" Target="../media/image76.svg"/><Relationship Id="rId8" Type="http://schemas.openxmlformats.org/officeDocument/2006/relationships/image" Target="../media/image75.png"/><Relationship Id="rId7" Type="http://schemas.openxmlformats.org/officeDocument/2006/relationships/image" Target="../media/image12.svg"/><Relationship Id="rId6" Type="http://schemas.openxmlformats.org/officeDocument/2006/relationships/image" Target="../media/image74.png"/><Relationship Id="rId5" Type="http://schemas.openxmlformats.org/officeDocument/2006/relationships/image" Target="../media/image73.svg"/><Relationship Id="rId4" Type="http://schemas.openxmlformats.org/officeDocument/2006/relationships/image" Target="../media/image72.png"/><Relationship Id="rId3" Type="http://schemas.openxmlformats.org/officeDocument/2006/relationships/image" Target="../media/image71.svg"/><Relationship Id="rId2" Type="http://schemas.openxmlformats.org/officeDocument/2006/relationships/image" Target="../media/image70.png"/><Relationship Id="rId13" Type="http://schemas.openxmlformats.org/officeDocument/2006/relationships/notesSlide" Target="../notesSlides/notesSlide17.xml"/><Relationship Id="rId12" Type="http://schemas.openxmlformats.org/officeDocument/2006/relationships/slideLayout" Target="../slideLayouts/slideLayout12.xml"/><Relationship Id="rId11" Type="http://schemas.openxmlformats.org/officeDocument/2006/relationships/image" Target="../media/image78.png"/><Relationship Id="rId10" Type="http://schemas.openxmlformats.org/officeDocument/2006/relationships/image" Target="../media/image77.png"/><Relationship Id="rId1" Type="http://schemas.openxmlformats.org/officeDocument/2006/relationships/image" Target="../media/image6.jpeg"/></Relationships>
</file>

<file path=ppt/slides/_rels/slide18.xml.rels><?xml version="1.0" encoding="UTF-8" standalone="yes"?>
<Relationships xmlns="http://schemas.openxmlformats.org/package/2006/relationships"><Relationship Id="rId8" Type="http://schemas.openxmlformats.org/officeDocument/2006/relationships/notesSlide" Target="../notesSlides/notesSlide18.xml"/><Relationship Id="rId7" Type="http://schemas.openxmlformats.org/officeDocument/2006/relationships/slideLayout" Target="../slideLayouts/slideLayout12.xml"/><Relationship Id="rId6" Type="http://schemas.openxmlformats.org/officeDocument/2006/relationships/image" Target="../media/image81.svg"/><Relationship Id="rId5" Type="http://schemas.openxmlformats.org/officeDocument/2006/relationships/image" Target="../media/image80.png"/><Relationship Id="rId4" Type="http://schemas.openxmlformats.org/officeDocument/2006/relationships/image" Target="../media/image64.svg"/><Relationship Id="rId3" Type="http://schemas.openxmlformats.org/officeDocument/2006/relationships/image" Target="../media/image63.png"/><Relationship Id="rId2" Type="http://schemas.openxmlformats.org/officeDocument/2006/relationships/image" Target="../media/image79.png"/><Relationship Id="rId1" Type="http://schemas.openxmlformats.org/officeDocument/2006/relationships/image" Target="../media/image6.jpeg"/></Relationships>
</file>

<file path=ppt/slides/_rels/slide19.xml.rels><?xml version="1.0" encoding="UTF-8" standalone="yes"?>
<Relationships xmlns="http://schemas.openxmlformats.org/package/2006/relationships"><Relationship Id="rId9" Type="http://schemas.openxmlformats.org/officeDocument/2006/relationships/notesSlide" Target="../notesSlides/notesSlide19.xml"/><Relationship Id="rId8" Type="http://schemas.openxmlformats.org/officeDocument/2006/relationships/slideLayout" Target="../slideLayouts/slideLayout12.xml"/><Relationship Id="rId7" Type="http://schemas.openxmlformats.org/officeDocument/2006/relationships/image" Target="../media/image87.svg"/><Relationship Id="rId6" Type="http://schemas.openxmlformats.org/officeDocument/2006/relationships/image" Target="../media/image86.png"/><Relationship Id="rId5" Type="http://schemas.openxmlformats.org/officeDocument/2006/relationships/image" Target="../media/image85.svg"/><Relationship Id="rId4" Type="http://schemas.openxmlformats.org/officeDocument/2006/relationships/image" Target="../media/image84.png"/><Relationship Id="rId3" Type="http://schemas.openxmlformats.org/officeDocument/2006/relationships/image" Target="../media/image83.svg"/><Relationship Id="rId2" Type="http://schemas.openxmlformats.org/officeDocument/2006/relationships/image" Target="../media/image82.png"/><Relationship Id="rId1" Type="http://schemas.openxmlformats.org/officeDocument/2006/relationships/image" Target="../media/image6.jpeg"/></Relationships>
</file>

<file path=ppt/slides/_rels/slide2.xml.rels><?xml version="1.0" encoding="UTF-8" standalone="yes"?>
<Relationships xmlns="http://schemas.openxmlformats.org/package/2006/relationships"><Relationship Id="rId9" Type="http://schemas.openxmlformats.org/officeDocument/2006/relationships/image" Target="../media/image14.svg"/><Relationship Id="rId8" Type="http://schemas.openxmlformats.org/officeDocument/2006/relationships/image" Target="../media/image13.png"/><Relationship Id="rId7" Type="http://schemas.openxmlformats.org/officeDocument/2006/relationships/image" Target="../media/image12.svg"/><Relationship Id="rId6" Type="http://schemas.openxmlformats.org/officeDocument/2006/relationships/image" Target="../media/image11.png"/><Relationship Id="rId5" Type="http://schemas.openxmlformats.org/officeDocument/2006/relationships/image" Target="../media/image10.svg"/><Relationship Id="rId4" Type="http://schemas.openxmlformats.org/officeDocument/2006/relationships/image" Target="../media/image9.png"/><Relationship Id="rId3" Type="http://schemas.openxmlformats.org/officeDocument/2006/relationships/image" Target="../media/image8.svg"/><Relationship Id="rId2" Type="http://schemas.openxmlformats.org/officeDocument/2006/relationships/image" Target="../media/image7.png"/><Relationship Id="rId11" Type="http://schemas.openxmlformats.org/officeDocument/2006/relationships/notesSlide" Target="../notesSlides/notesSlide2.xml"/><Relationship Id="rId10" Type="http://schemas.openxmlformats.org/officeDocument/2006/relationships/slideLayout" Target="../slideLayouts/slideLayout12.xml"/><Relationship Id="rId1" Type="http://schemas.openxmlformats.org/officeDocument/2006/relationships/image" Target="../media/image6.jpeg"/></Relationships>
</file>

<file path=ppt/slides/_rels/slide20.xml.rels><?xml version="1.0" encoding="UTF-8" standalone="yes"?>
<Relationships xmlns="http://schemas.openxmlformats.org/package/2006/relationships"><Relationship Id="rId9" Type="http://schemas.openxmlformats.org/officeDocument/2006/relationships/notesSlide" Target="../notesSlides/notesSlide20.xml"/><Relationship Id="rId8" Type="http://schemas.openxmlformats.org/officeDocument/2006/relationships/slideLayout" Target="../slideLayouts/slideLayout12.xml"/><Relationship Id="rId7" Type="http://schemas.openxmlformats.org/officeDocument/2006/relationships/image" Target="../media/image92.svg"/><Relationship Id="rId6" Type="http://schemas.openxmlformats.org/officeDocument/2006/relationships/image" Target="../media/image91.png"/><Relationship Id="rId5" Type="http://schemas.openxmlformats.org/officeDocument/2006/relationships/image" Target="../media/image90.svg"/><Relationship Id="rId4" Type="http://schemas.openxmlformats.org/officeDocument/2006/relationships/image" Target="../media/image89.png"/><Relationship Id="rId3" Type="http://schemas.openxmlformats.org/officeDocument/2006/relationships/image" Target="../media/image14.svg"/><Relationship Id="rId2" Type="http://schemas.openxmlformats.org/officeDocument/2006/relationships/image" Target="../media/image88.png"/><Relationship Id="rId1" Type="http://schemas.openxmlformats.org/officeDocument/2006/relationships/image" Target="../media/image6.jpeg"/></Relationships>
</file>

<file path=ppt/slides/_rels/slide21.xml.rels><?xml version="1.0" encoding="UTF-8" standalone="yes"?>
<Relationships xmlns="http://schemas.openxmlformats.org/package/2006/relationships"><Relationship Id="rId9" Type="http://schemas.openxmlformats.org/officeDocument/2006/relationships/slideLayout" Target="../slideLayouts/slideLayout12.xml"/><Relationship Id="rId8" Type="http://schemas.openxmlformats.org/officeDocument/2006/relationships/image" Target="../media/image62.png"/><Relationship Id="rId7" Type="http://schemas.openxmlformats.org/officeDocument/2006/relationships/image" Target="../media/image12.svg"/><Relationship Id="rId6" Type="http://schemas.openxmlformats.org/officeDocument/2006/relationships/image" Target="../media/image74.png"/><Relationship Id="rId5" Type="http://schemas.openxmlformats.org/officeDocument/2006/relationships/image" Target="../media/image95.svg"/><Relationship Id="rId4" Type="http://schemas.openxmlformats.org/officeDocument/2006/relationships/image" Target="../media/image94.png"/><Relationship Id="rId3" Type="http://schemas.openxmlformats.org/officeDocument/2006/relationships/image" Target="../media/image8.svg"/><Relationship Id="rId2" Type="http://schemas.openxmlformats.org/officeDocument/2006/relationships/image" Target="../media/image93.png"/><Relationship Id="rId10" Type="http://schemas.openxmlformats.org/officeDocument/2006/relationships/notesSlide" Target="../notesSlides/notesSlide21.xml"/><Relationship Id="rId1" Type="http://schemas.openxmlformats.org/officeDocument/2006/relationships/image" Target="../media/image6.jpeg"/></Relationships>
</file>

<file path=ppt/slides/_rels/slide22.xml.rels><?xml version="1.0" encoding="UTF-8" standalone="yes"?>
<Relationships xmlns="http://schemas.openxmlformats.org/package/2006/relationships"><Relationship Id="rId9" Type="http://schemas.openxmlformats.org/officeDocument/2006/relationships/image" Target="../media/image14.svg"/><Relationship Id="rId8" Type="http://schemas.openxmlformats.org/officeDocument/2006/relationships/image" Target="../media/image88.png"/><Relationship Id="rId7" Type="http://schemas.openxmlformats.org/officeDocument/2006/relationships/image" Target="../media/image99.svg"/><Relationship Id="rId6" Type="http://schemas.openxmlformats.org/officeDocument/2006/relationships/image" Target="../media/image98.png"/><Relationship Id="rId5" Type="http://schemas.openxmlformats.org/officeDocument/2006/relationships/image" Target="../media/image97.svg"/><Relationship Id="rId4" Type="http://schemas.openxmlformats.org/officeDocument/2006/relationships/image" Target="../media/image96.png"/><Relationship Id="rId3" Type="http://schemas.openxmlformats.org/officeDocument/2006/relationships/image" Target="../media/image8.svg"/><Relationship Id="rId2" Type="http://schemas.openxmlformats.org/officeDocument/2006/relationships/image" Target="../media/image93.png"/><Relationship Id="rId11" Type="http://schemas.openxmlformats.org/officeDocument/2006/relationships/notesSlide" Target="../notesSlides/notesSlide22.xml"/><Relationship Id="rId10" Type="http://schemas.openxmlformats.org/officeDocument/2006/relationships/slideLayout" Target="../slideLayouts/slideLayout12.xml"/><Relationship Id="rId1" Type="http://schemas.openxmlformats.org/officeDocument/2006/relationships/image" Target="../media/image6.jpeg"/></Relationships>
</file>

<file path=ppt/slides/_rels/slide23.xml.rels><?xml version="1.0" encoding="UTF-8" standalone="yes"?>
<Relationships xmlns="http://schemas.openxmlformats.org/package/2006/relationships"><Relationship Id="rId7" Type="http://schemas.openxmlformats.org/officeDocument/2006/relationships/notesSlide" Target="../notesSlides/notesSlide23.xml"/><Relationship Id="rId6" Type="http://schemas.openxmlformats.org/officeDocument/2006/relationships/slideLayout" Target="../slideLayouts/slideLayout12.xml"/><Relationship Id="rId5" Type="http://schemas.openxmlformats.org/officeDocument/2006/relationships/image" Target="../media/image103.svg"/><Relationship Id="rId4" Type="http://schemas.openxmlformats.org/officeDocument/2006/relationships/image" Target="../media/image102.png"/><Relationship Id="rId3" Type="http://schemas.openxmlformats.org/officeDocument/2006/relationships/image" Target="../media/image101.svg"/><Relationship Id="rId2" Type="http://schemas.openxmlformats.org/officeDocument/2006/relationships/image" Target="../media/image100.png"/><Relationship Id="rId1" Type="http://schemas.openxmlformats.org/officeDocument/2006/relationships/image" Target="../media/image6.jpe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2.xml"/><Relationship Id="rId1" Type="http://schemas.openxmlformats.org/officeDocument/2006/relationships/image" Target="../media/image6.jpeg"/></Relationships>
</file>

<file path=ppt/slides/_rels/slide4.xml.rels><?xml version="1.0" encoding="UTF-8" standalone="yes"?>
<Relationships xmlns="http://schemas.openxmlformats.org/package/2006/relationships"><Relationship Id="rId9" Type="http://schemas.openxmlformats.org/officeDocument/2006/relationships/image" Target="../media/image20.svg"/><Relationship Id="rId8" Type="http://schemas.openxmlformats.org/officeDocument/2006/relationships/image" Target="../media/image19.png"/><Relationship Id="rId7" Type="http://schemas.openxmlformats.org/officeDocument/2006/relationships/image" Target="../media/image8.svg"/><Relationship Id="rId6" Type="http://schemas.openxmlformats.org/officeDocument/2006/relationships/image" Target="../media/image7.png"/><Relationship Id="rId5" Type="http://schemas.openxmlformats.org/officeDocument/2006/relationships/image" Target="../media/image18.svg"/><Relationship Id="rId4" Type="http://schemas.openxmlformats.org/officeDocument/2006/relationships/image" Target="../media/image17.png"/><Relationship Id="rId3" Type="http://schemas.openxmlformats.org/officeDocument/2006/relationships/image" Target="../media/image16.svg"/><Relationship Id="rId2" Type="http://schemas.openxmlformats.org/officeDocument/2006/relationships/image" Target="../media/image15.png"/><Relationship Id="rId12" Type="http://schemas.openxmlformats.org/officeDocument/2006/relationships/notesSlide" Target="../notesSlides/notesSlide4.xml"/><Relationship Id="rId11" Type="http://schemas.openxmlformats.org/officeDocument/2006/relationships/slideLayout" Target="../slideLayouts/slideLayout12.xml"/><Relationship Id="rId10" Type="http://schemas.openxmlformats.org/officeDocument/2006/relationships/image" Target="../media/image21.jpeg"/><Relationship Id="rId1" Type="http://schemas.openxmlformats.org/officeDocument/2006/relationships/image" Target="../media/image6.jpeg"/></Relationships>
</file>

<file path=ppt/slides/_rels/slide5.xml.rels><?xml version="1.0" encoding="UTF-8" standalone="yes"?>
<Relationships xmlns="http://schemas.openxmlformats.org/package/2006/relationships"><Relationship Id="rId6" Type="http://schemas.openxmlformats.org/officeDocument/2006/relationships/notesSlide" Target="../notesSlides/notesSlide5.xml"/><Relationship Id="rId5" Type="http://schemas.openxmlformats.org/officeDocument/2006/relationships/slideLayout" Target="../slideLayouts/slideLayout12.xml"/><Relationship Id="rId4" Type="http://schemas.openxmlformats.org/officeDocument/2006/relationships/image" Target="../media/image24.svg"/><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image" Target="../media/image6.jpeg"/></Relationships>
</file>

<file path=ppt/slides/_rels/slide6.xml.rels><?xml version="1.0" encoding="UTF-8" standalone="yes"?>
<Relationships xmlns="http://schemas.openxmlformats.org/package/2006/relationships"><Relationship Id="rId9" Type="http://schemas.openxmlformats.org/officeDocument/2006/relationships/image" Target="../media/image28.png"/><Relationship Id="rId8" Type="http://schemas.openxmlformats.org/officeDocument/2006/relationships/image" Target="../media/image12.svg"/><Relationship Id="rId7" Type="http://schemas.openxmlformats.org/officeDocument/2006/relationships/image" Target="../media/image11.png"/><Relationship Id="rId6" Type="http://schemas.openxmlformats.org/officeDocument/2006/relationships/image" Target="../media/image27.svg"/><Relationship Id="rId5" Type="http://schemas.openxmlformats.org/officeDocument/2006/relationships/image" Target="../media/image26.png"/><Relationship Id="rId4" Type="http://schemas.openxmlformats.org/officeDocument/2006/relationships/image" Target="../media/image8.svg"/><Relationship Id="rId3" Type="http://schemas.openxmlformats.org/officeDocument/2006/relationships/image" Target="../media/image7.png"/><Relationship Id="rId2" Type="http://schemas.openxmlformats.org/officeDocument/2006/relationships/image" Target="../media/image25.png"/><Relationship Id="rId14" Type="http://schemas.openxmlformats.org/officeDocument/2006/relationships/notesSlide" Target="../notesSlides/notesSlide6.xml"/><Relationship Id="rId13" Type="http://schemas.openxmlformats.org/officeDocument/2006/relationships/slideLayout" Target="../slideLayouts/slideLayout12.xml"/><Relationship Id="rId12" Type="http://schemas.openxmlformats.org/officeDocument/2006/relationships/image" Target="../media/image31.svg"/><Relationship Id="rId11" Type="http://schemas.openxmlformats.org/officeDocument/2006/relationships/image" Target="../media/image30.png"/><Relationship Id="rId10" Type="http://schemas.openxmlformats.org/officeDocument/2006/relationships/image" Target="../media/image29.svg"/><Relationship Id="rId1" Type="http://schemas.openxmlformats.org/officeDocument/2006/relationships/image" Target="../media/image6.jpeg"/></Relationships>
</file>

<file path=ppt/slides/_rels/slide7.xml.rels><?xml version="1.0" encoding="UTF-8" standalone="yes"?>
<Relationships xmlns="http://schemas.openxmlformats.org/package/2006/relationships"><Relationship Id="rId9" Type="http://schemas.openxmlformats.org/officeDocument/2006/relationships/notesSlide" Target="../notesSlides/notesSlide7.xml"/><Relationship Id="rId8" Type="http://schemas.openxmlformats.org/officeDocument/2006/relationships/slideLayout" Target="../slideLayouts/slideLayout12.xml"/><Relationship Id="rId7" Type="http://schemas.openxmlformats.org/officeDocument/2006/relationships/image" Target="../media/image37.svg"/><Relationship Id="rId6" Type="http://schemas.openxmlformats.org/officeDocument/2006/relationships/image" Target="../media/image36.png"/><Relationship Id="rId5" Type="http://schemas.openxmlformats.org/officeDocument/2006/relationships/image" Target="../media/image35.svg"/><Relationship Id="rId4" Type="http://schemas.openxmlformats.org/officeDocument/2006/relationships/image" Target="../media/image34.png"/><Relationship Id="rId3" Type="http://schemas.openxmlformats.org/officeDocument/2006/relationships/image" Target="../media/image33.svg"/><Relationship Id="rId2" Type="http://schemas.openxmlformats.org/officeDocument/2006/relationships/image" Target="../media/image32.png"/><Relationship Id="rId1" Type="http://schemas.openxmlformats.org/officeDocument/2006/relationships/image" Target="../media/image6.jpeg"/></Relationships>
</file>

<file path=ppt/slides/_rels/slide8.xml.rels><?xml version="1.0" encoding="UTF-8" standalone="yes"?>
<Relationships xmlns="http://schemas.openxmlformats.org/package/2006/relationships"><Relationship Id="rId8" Type="http://schemas.openxmlformats.org/officeDocument/2006/relationships/notesSlide" Target="../notesSlides/notesSlide8.xml"/><Relationship Id="rId7" Type="http://schemas.openxmlformats.org/officeDocument/2006/relationships/slideLayout" Target="../slideLayouts/slideLayout12.xml"/><Relationship Id="rId6" Type="http://schemas.openxmlformats.org/officeDocument/2006/relationships/image" Target="../media/image42.png"/><Relationship Id="rId5" Type="http://schemas.openxmlformats.org/officeDocument/2006/relationships/image" Target="../media/image41.svg"/><Relationship Id="rId4" Type="http://schemas.openxmlformats.org/officeDocument/2006/relationships/image" Target="../media/image40.png"/><Relationship Id="rId3" Type="http://schemas.openxmlformats.org/officeDocument/2006/relationships/image" Target="../media/image39.svg"/><Relationship Id="rId2" Type="http://schemas.openxmlformats.org/officeDocument/2006/relationships/image" Target="../media/image38.png"/><Relationship Id="rId1" Type="http://schemas.openxmlformats.org/officeDocument/2006/relationships/image" Target="../media/image6.jpeg"/></Relationships>
</file>

<file path=ppt/slides/_rels/slide9.xml.rels><?xml version="1.0" encoding="UTF-8" standalone="yes"?>
<Relationships xmlns="http://schemas.openxmlformats.org/package/2006/relationships"><Relationship Id="rId9" Type="http://schemas.openxmlformats.org/officeDocument/2006/relationships/image" Target="../media/image46.svg"/><Relationship Id="rId8" Type="http://schemas.openxmlformats.org/officeDocument/2006/relationships/image" Target="../media/image45.png"/><Relationship Id="rId7" Type="http://schemas.openxmlformats.org/officeDocument/2006/relationships/image" Target="../media/image14.svg"/><Relationship Id="rId6" Type="http://schemas.openxmlformats.org/officeDocument/2006/relationships/image" Target="../media/image13.png"/><Relationship Id="rId5" Type="http://schemas.openxmlformats.org/officeDocument/2006/relationships/image" Target="../media/image3.svg"/><Relationship Id="rId4" Type="http://schemas.openxmlformats.org/officeDocument/2006/relationships/image" Target="../media/image2.png"/><Relationship Id="rId3" Type="http://schemas.openxmlformats.org/officeDocument/2006/relationships/image" Target="../media/image44.png"/><Relationship Id="rId2" Type="http://schemas.openxmlformats.org/officeDocument/2006/relationships/image" Target="../media/image43.png"/><Relationship Id="rId11" Type="http://schemas.openxmlformats.org/officeDocument/2006/relationships/notesSlide" Target="../notesSlides/notesSlide9.xml"/><Relationship Id="rId10" Type="http://schemas.openxmlformats.org/officeDocument/2006/relationships/slideLayout" Target="../slideLayouts/slideLayout12.xml"/><Relationship Id="rId1" Type="http://schemas.openxmlformats.org/officeDocument/2006/relationships/image" Target="../media/image6.jpe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1"/>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0" y="0"/>
            <a:ext cx="12192000" cy="6858000"/>
          </a:xfrm>
          <a:prstGeom prst="roundRect">
            <a:avLst>
              <a:gd name="adj" fmla="val 0"/>
            </a:avLst>
          </a:prstGeom>
          <a:solidFill>
            <a:srgbClr val="000000">
              <a:alpha val="30000"/>
            </a:srgbClr>
          </a:solidFill>
          <a:ln w="25400" cap="flat" cmpd="sng">
            <a:noFill/>
            <a:prstDash val="solid"/>
            <a:round/>
          </a:ln>
        </p:spPr>
        <p:txBody>
          <a:bodyPr vert="horz" wrap="square" lIns="63500" tIns="63500" rIns="63500" bIns="63500" rtlCol="0" anchor="ctr"/>
          <a:lstStyle/>
          <a:p>
            <a:pPr algn="ctr">
              <a:defRPr/>
            </a:pPr>
          </a:p>
        </p:txBody>
      </p:sp>
      <p:sp>
        <p:nvSpPr>
          <p:cNvPr id="3" name="AutoShape 3"/>
          <p:cNvSpPr/>
          <p:nvPr/>
        </p:nvSpPr>
        <p:spPr>
          <a:xfrm>
            <a:off x="0" y="2159000"/>
            <a:ext cx="12192000" cy="1270000"/>
          </a:xfrm>
          <a:prstGeom prst="rect">
            <a:avLst/>
          </a:prstGeom>
          <a:noFill/>
          <a:ln w="12700" cap="flat" cmpd="sng">
            <a:noFill/>
            <a:prstDash val="solid"/>
            <a:round/>
          </a:ln>
        </p:spPr>
        <p:txBody>
          <a:bodyPr vert="horz" wrap="square" lIns="0" tIns="0" rIns="0" bIns="0" rtlCol="0" anchor="ctr" anchorCtr="0"/>
          <a:lstStyle/>
          <a:p>
            <a:pPr marL="0" indent="0" algn="ctr">
              <a:lnSpc>
                <a:spcPct val="125000"/>
              </a:lnSpc>
              <a:defRPr/>
            </a:pPr>
            <a:r>
              <a:rPr lang="en-US" sz="4800" b="1" i="0" u="none" strike="noStrike">
                <a:solidFill>
                  <a:srgbClr val="FFFFFF"/>
                </a:solidFill>
                <a:latin typeface="Noto Sans SC"/>
                <a:ea typeface="Noto Sans SC"/>
                <a:cs typeface="Noto Sans SC"/>
                <a:sym typeface="Noto Sans SC"/>
              </a:rPr>
              <a:t>扣子（Coze）编程平台入门</a:t>
            </a:r>
            <a:endParaRPr lang="en-US" sz="1100"/>
          </a:p>
        </p:txBody>
      </p:sp>
      <p:sp>
        <p:nvSpPr>
          <p:cNvPr id="4" name="AutoShape 4"/>
          <p:cNvSpPr/>
          <p:nvPr/>
        </p:nvSpPr>
        <p:spPr>
          <a:xfrm>
            <a:off x="0" y="3683000"/>
            <a:ext cx="12192000" cy="762000"/>
          </a:xfrm>
          <a:prstGeom prst="rect">
            <a:avLst/>
          </a:prstGeom>
          <a:noFill/>
          <a:ln w="12700" cap="flat" cmpd="sng">
            <a:noFill/>
            <a:prstDash val="solid"/>
            <a:round/>
          </a:ln>
        </p:spPr>
        <p:txBody>
          <a:bodyPr vert="horz" wrap="square" lIns="0" tIns="0" rIns="0" bIns="0" rtlCol="0" anchor="ctr" anchorCtr="0"/>
          <a:lstStyle/>
          <a:p>
            <a:pPr marL="0" indent="0" algn="ctr">
              <a:lnSpc>
                <a:spcPct val="125000"/>
              </a:lnSpc>
              <a:defRPr/>
            </a:pPr>
            <a:r>
              <a:rPr lang="en-US" sz="2800" b="0" i="0" u="none" strike="noStrike">
                <a:solidFill>
                  <a:srgbClr val="2DD4BF"/>
                </a:solidFill>
                <a:latin typeface="Noto Sans SC"/>
                <a:ea typeface="Noto Sans SC"/>
                <a:cs typeface="Noto Sans SC"/>
                <a:sym typeface="Noto Sans SC"/>
              </a:rPr>
              <a:t>AI Agent 开发平台</a:t>
            </a:r>
            <a:endParaRPr lang="en-US" sz="1100"/>
          </a:p>
        </p:txBody>
      </p:sp>
      <p:pic>
        <p:nvPicPr>
          <p:cNvPr id="7" name="Picture 7"/>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2413000" y="5740400"/>
            <a:ext cx="254000" cy="254000"/>
          </a:xfrm>
          <a:prstGeom prst="rect">
            <a:avLst/>
          </a:prstGeom>
        </p:spPr>
      </p:pic>
      <p:sp>
        <p:nvSpPr>
          <p:cNvPr id="8" name="AutoShape 8"/>
          <p:cNvSpPr/>
          <p:nvPr/>
        </p:nvSpPr>
        <p:spPr>
          <a:xfrm>
            <a:off x="2794000" y="5715000"/>
            <a:ext cx="3556000" cy="381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1600" b="0" i="0" u="none" strike="noStrike">
                <a:solidFill>
                  <a:srgbClr val="FFFFFF">
                    <a:alpha val="70196"/>
                  </a:srgbClr>
                </a:solidFill>
                <a:latin typeface="Noto Sans SC"/>
                <a:ea typeface="Noto Sans SC"/>
                <a:cs typeface="Noto Sans SC"/>
                <a:sym typeface="Noto Sans SC"/>
              </a:rPr>
              <a:t>讲师：资深 AI 开发工程师</a:t>
            </a:r>
            <a:endParaRPr lang="en-US" sz="1100"/>
          </a:p>
        </p:txBody>
      </p:sp>
      <p:pic>
        <p:nvPicPr>
          <p:cNvPr id="9" name="Picture 9"/>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6731000" y="5740400"/>
            <a:ext cx="254000" cy="254000"/>
          </a:xfrm>
          <a:prstGeom prst="rect">
            <a:avLst/>
          </a:prstGeom>
        </p:spPr>
      </p:pic>
      <p:sp>
        <p:nvSpPr>
          <p:cNvPr id="10" name="AutoShape 10"/>
          <p:cNvSpPr/>
          <p:nvPr/>
        </p:nvSpPr>
        <p:spPr>
          <a:xfrm>
            <a:off x="7112000" y="5715000"/>
            <a:ext cx="3556000" cy="381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1600" b="0" i="0" u="none" strike="noStrike">
                <a:solidFill>
                  <a:srgbClr val="FFFFFF">
                    <a:alpha val="70196"/>
                  </a:srgbClr>
                </a:solidFill>
                <a:latin typeface="Noto Sans SC"/>
                <a:ea typeface="Noto Sans SC"/>
                <a:cs typeface="Noto Sans SC"/>
                <a:sym typeface="Noto Sans SC"/>
              </a:rPr>
              <a:t>2026年7月 | 智能体应用开发实战</a:t>
            </a:r>
            <a:endParaRPr lang="en-US" sz="110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1"/>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0" y="0"/>
            <a:ext cx="12192000" cy="6858000"/>
          </a:xfrm>
          <a:prstGeom prst="roundRect">
            <a:avLst>
              <a:gd name="adj" fmla="val 0"/>
            </a:avLst>
          </a:prstGeom>
          <a:solidFill>
            <a:srgbClr val="FFFFFF">
              <a:alpha val="95000"/>
            </a:srgbClr>
          </a:solidFill>
          <a:ln w="25400" cap="flat" cmpd="sng">
            <a:noFill/>
            <a:prstDash val="solid"/>
            <a:round/>
          </a:ln>
        </p:spPr>
        <p:txBody>
          <a:bodyPr vert="horz" wrap="square" lIns="63500" tIns="63500" rIns="63500" bIns="63500" rtlCol="0" anchor="ctr"/>
          <a:lstStyle/>
          <a:p>
            <a:pPr algn="ctr">
              <a:defRPr/>
            </a:pPr>
          </a:p>
        </p:txBody>
      </p:sp>
      <p:sp>
        <p:nvSpPr>
          <p:cNvPr id="3" name="AutoShape 3"/>
          <p:cNvSpPr/>
          <p:nvPr/>
        </p:nvSpPr>
        <p:spPr>
          <a:xfrm>
            <a:off x="762000" y="635000"/>
            <a:ext cx="10668000" cy="762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3200" b="1" i="0" u="none" strike="noStrike">
                <a:solidFill>
                  <a:srgbClr val="1F2937"/>
                </a:solidFill>
                <a:latin typeface="Noto Sans SC"/>
                <a:ea typeface="Noto Sans SC"/>
                <a:cs typeface="Noto Sans SC"/>
                <a:sym typeface="Noto Sans SC"/>
              </a:rPr>
              <a:t>智能体编排界面导览</a:t>
            </a:r>
            <a:endParaRPr lang="en-US" sz="1100"/>
          </a:p>
        </p:txBody>
      </p:sp>
      <p:pic>
        <p:nvPicPr>
          <p:cNvPr id="4" name="Picture 4"/>
          <p:cNvPicPr>
            <a:picLocks noChangeAspect="1"/>
          </p:cNvPicPr>
          <p:nvPr/>
        </p:nvPicPr>
        <p:blipFill>
          <a:blip r:embed="rId2"/>
          <a:srcRect l="216" r="216"/>
          <a:stretch>
            <a:fillRect/>
          </a:stretch>
        </p:blipFill>
        <p:spPr>
          <a:xfrm>
            <a:off x="762000" y="1905000"/>
            <a:ext cx="4318000" cy="3048000"/>
          </a:xfrm>
          <a:prstGeom prst="rect">
            <a:avLst/>
          </a:prstGeom>
          <a:noFill/>
          <a:ln w="12700" cap="flat" cmpd="sng">
            <a:solidFill>
              <a:srgbClr val="E5E7EB">
                <a:alpha val="100000"/>
              </a:srgbClr>
            </a:solidFill>
            <a:prstDash val="solid"/>
            <a:round/>
          </a:ln>
          <a:effectLst>
            <a:outerShdw blurRad="203200" dist="76200" dir="2700000" algn="tl" rotWithShape="0">
              <a:srgbClr val="000000">
                <a:alpha val="8000"/>
              </a:srgbClr>
            </a:outerShdw>
          </a:effectLst>
        </p:spPr>
      </p:pic>
      <p:sp>
        <p:nvSpPr>
          <p:cNvPr id="5" name="AutoShape 5"/>
          <p:cNvSpPr/>
          <p:nvPr/>
        </p:nvSpPr>
        <p:spPr>
          <a:xfrm>
            <a:off x="762000" y="5207000"/>
            <a:ext cx="4318000" cy="1016000"/>
          </a:xfrm>
          <a:prstGeom prst="rect">
            <a:avLst/>
          </a:prstGeom>
          <a:noFill/>
          <a:ln w="12700" cap="flat" cmpd="sng">
            <a:noFill/>
            <a:prstDash val="solid"/>
            <a:round/>
          </a:ln>
        </p:spPr>
        <p:txBody>
          <a:bodyPr vert="horz" wrap="square" lIns="0" tIns="0" rIns="0" bIns="0" rtlCol="0" anchor="ctr" anchorCtr="0"/>
          <a:lstStyle/>
          <a:p>
            <a:pPr marL="0" indent="0" algn="ctr">
              <a:lnSpc>
                <a:spcPct val="125000"/>
              </a:lnSpc>
              <a:defRPr/>
            </a:pPr>
            <a:r>
              <a:rPr lang="en-US" sz="1400" b="0" i="0" u="none" strike="noStrike">
                <a:solidFill>
                  <a:srgbClr val="6B7280"/>
                </a:solidFill>
                <a:latin typeface="Noto Sans SC"/>
                <a:ea typeface="Noto Sans SC"/>
                <a:cs typeface="Noto Sans SC"/>
                <a:sym typeface="Noto Sans SC"/>
              </a:rPr>
              <a:t>可视化的配置操作台，将复杂的智能体构建过程</a:t>
            </a:r>
            <a:br>
              <a:rPr lang="en-US" sz="1400" b="0" i="0" u="none" strike="noStrike">
                <a:solidFill>
                  <a:srgbClr val="6B7280"/>
                </a:solidFill>
                <a:latin typeface="Noto Sans SC"/>
                <a:ea typeface="Noto Sans SC"/>
                <a:cs typeface="Noto Sans SC"/>
                <a:sym typeface="Noto Sans SC"/>
              </a:rPr>
            </a:br>
            <a:r>
              <a:rPr lang="en-US" sz="1400" b="0" i="0" u="none" strike="noStrike">
                <a:solidFill>
                  <a:srgbClr val="6B7280"/>
                </a:solidFill>
                <a:latin typeface="Noto Sans SC"/>
                <a:ea typeface="Noto Sans SC"/>
                <a:cs typeface="Noto Sans SC"/>
                <a:sym typeface="Noto Sans SC"/>
              </a:rPr>
              <a:t>拆解为简单直观的三大功能模块，高效易用。</a:t>
            </a:r>
            <a:endParaRPr lang="en-US" sz="1100"/>
          </a:p>
        </p:txBody>
      </p:sp>
      <p:sp>
        <p:nvSpPr>
          <p:cNvPr id="6" name="AutoShape 6"/>
          <p:cNvSpPr/>
          <p:nvPr/>
        </p:nvSpPr>
        <p:spPr>
          <a:xfrm>
            <a:off x="5461000" y="1905000"/>
            <a:ext cx="6096000" cy="1219200"/>
          </a:xfrm>
          <a:prstGeom prst="roundRect">
            <a:avLst>
              <a:gd name="adj" fmla="val 0"/>
            </a:avLst>
          </a:prstGeom>
          <a:solidFill>
            <a:srgbClr val="2DD4BF">
              <a:alpha val="8000"/>
            </a:srgbClr>
          </a:solidFill>
          <a:ln w="25400" cap="flat" cmpd="sng">
            <a:noFill/>
            <a:prstDash val="solid"/>
            <a:round/>
          </a:ln>
        </p:spPr>
        <p:txBody>
          <a:bodyPr vert="horz" wrap="square" lIns="63500" tIns="63500" rIns="63500" bIns="63500" rtlCol="0" anchor="ctr"/>
          <a:lstStyle/>
          <a:p>
            <a:pPr algn="ctr">
              <a:defRPr/>
            </a:pPr>
          </a:p>
        </p:txBody>
      </p:sp>
      <p:pic>
        <p:nvPicPr>
          <p:cNvPr id="7" name="Picture 7"/>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5664200" y="2108200"/>
            <a:ext cx="406400" cy="406400"/>
          </a:xfrm>
          <a:prstGeom prst="rect">
            <a:avLst/>
          </a:prstGeom>
        </p:spPr>
      </p:pic>
      <p:sp>
        <p:nvSpPr>
          <p:cNvPr id="8" name="AutoShape 8"/>
          <p:cNvSpPr/>
          <p:nvPr/>
        </p:nvSpPr>
        <p:spPr>
          <a:xfrm>
            <a:off x="6223000" y="2032000"/>
            <a:ext cx="5207000" cy="1016000"/>
          </a:xfrm>
          <a:prstGeom prst="rect">
            <a:avLst/>
          </a:prstGeom>
          <a:noFill/>
          <a:ln w="12700" cap="flat" cmpd="sng">
            <a:noFill/>
            <a:prstDash val="solid"/>
            <a:round/>
          </a:ln>
        </p:spPr>
        <p:txBody>
          <a:bodyPr vert="horz" wrap="square" lIns="0" tIns="0" rIns="0" bIns="0" rtlCol="0" anchor="ctr" anchorCtr="0"/>
          <a:lstStyle/>
          <a:p>
            <a:pPr marL="0" indent="0" algn="l">
              <a:lnSpc>
                <a:spcPct val="100000"/>
              </a:lnSpc>
              <a:defRPr/>
            </a:pPr>
            <a:r>
              <a:rPr lang="en-US" sz="1600" b="1" i="0" u="none" strike="noStrike">
                <a:solidFill>
                  <a:srgbClr val="1F2937"/>
                </a:solidFill>
                <a:latin typeface="Noto Sans SC"/>
                <a:ea typeface="Noto Sans SC"/>
                <a:cs typeface="Noto Sans SC"/>
                <a:sym typeface="Noto Sans SC"/>
              </a:rPr>
              <a:t>01 人设与回复逻辑 · 定义AI灵魂</a:t>
            </a:r>
            <a:endParaRPr lang="en-US" sz="1100"/>
          </a:p>
          <a:p>
            <a:pPr marL="0" indent="0" algn="l">
              <a:lnSpc>
                <a:spcPct val="117000"/>
              </a:lnSpc>
              <a:spcBef>
                <a:spcPts val="600"/>
              </a:spcBef>
            </a:pPr>
            <a:r>
              <a:rPr lang="en-US" sz="1300" b="0" i="0" u="none" strike="noStrike">
                <a:solidFill>
                  <a:srgbClr val="4B5563"/>
                </a:solidFill>
                <a:latin typeface="Noto Sans SC"/>
                <a:ea typeface="Noto Sans SC"/>
                <a:cs typeface="Noto Sans SC"/>
                <a:sym typeface="Noto Sans SC"/>
              </a:rPr>
              <a:t>编写专属提示词（Prompt），设定智能体的身份角色、性格特征与对话规则，为AI注入独特的“灵魂”与行为准则。</a:t>
            </a:r>
            <a:endParaRPr lang="en-US" sz="1300" b="0" i="0" u="none" strike="noStrike">
              <a:solidFill>
                <a:srgbClr val="4B5563"/>
              </a:solidFill>
              <a:latin typeface="Noto Sans SC"/>
              <a:ea typeface="Noto Sans SC"/>
              <a:cs typeface="Noto Sans SC"/>
              <a:sym typeface="Noto Sans SC"/>
            </a:endParaRPr>
          </a:p>
        </p:txBody>
      </p:sp>
      <p:sp>
        <p:nvSpPr>
          <p:cNvPr id="9" name="AutoShape 9"/>
          <p:cNvSpPr/>
          <p:nvPr/>
        </p:nvSpPr>
        <p:spPr>
          <a:xfrm>
            <a:off x="5461000" y="3302000"/>
            <a:ext cx="6096000" cy="1219200"/>
          </a:xfrm>
          <a:prstGeom prst="roundRect">
            <a:avLst>
              <a:gd name="adj" fmla="val 0"/>
            </a:avLst>
          </a:prstGeom>
          <a:solidFill>
            <a:srgbClr val="2DD4BF">
              <a:alpha val="8000"/>
            </a:srgbClr>
          </a:solidFill>
          <a:ln w="25400" cap="flat" cmpd="sng">
            <a:noFill/>
            <a:prstDash val="solid"/>
            <a:round/>
          </a:ln>
        </p:spPr>
        <p:txBody>
          <a:bodyPr vert="horz" wrap="square" lIns="63500" tIns="63500" rIns="63500" bIns="63500" rtlCol="0" anchor="ctr"/>
          <a:lstStyle/>
          <a:p>
            <a:pPr algn="ctr">
              <a:defRPr/>
            </a:pPr>
          </a:p>
        </p:txBody>
      </p:sp>
      <p:pic>
        <p:nvPicPr>
          <p:cNvPr id="10" name="Picture 10"/>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5664200" y="3505200"/>
            <a:ext cx="406400" cy="406400"/>
          </a:xfrm>
          <a:prstGeom prst="rect">
            <a:avLst/>
          </a:prstGeom>
        </p:spPr>
      </p:pic>
      <p:sp>
        <p:nvSpPr>
          <p:cNvPr id="11" name="AutoShape 11"/>
          <p:cNvSpPr/>
          <p:nvPr/>
        </p:nvSpPr>
        <p:spPr>
          <a:xfrm>
            <a:off x="6223000" y="3429000"/>
            <a:ext cx="5207000" cy="1016000"/>
          </a:xfrm>
          <a:prstGeom prst="rect">
            <a:avLst/>
          </a:prstGeom>
          <a:noFill/>
          <a:ln w="12700" cap="flat" cmpd="sng">
            <a:noFill/>
            <a:prstDash val="solid"/>
            <a:round/>
          </a:ln>
        </p:spPr>
        <p:txBody>
          <a:bodyPr vert="horz" wrap="square" lIns="0" tIns="0" rIns="0" bIns="0" rtlCol="0" anchor="ctr" anchorCtr="0"/>
          <a:lstStyle/>
          <a:p>
            <a:pPr marL="0" indent="0" algn="l">
              <a:lnSpc>
                <a:spcPct val="100000"/>
              </a:lnSpc>
              <a:defRPr/>
            </a:pPr>
            <a:r>
              <a:rPr lang="en-US" sz="1600" b="1" i="0" u="none" strike="noStrike">
                <a:solidFill>
                  <a:srgbClr val="1F2937"/>
                </a:solidFill>
                <a:latin typeface="Noto Sans SC"/>
                <a:ea typeface="Noto Sans SC"/>
                <a:cs typeface="Noto Sans SC"/>
                <a:sym typeface="Noto Sans SC"/>
              </a:rPr>
              <a:t>02 核心能力编排 · 赋予专业技能</a:t>
            </a:r>
            <a:endParaRPr lang="en-US" sz="1100"/>
          </a:p>
          <a:p>
            <a:pPr marL="0" indent="0" algn="l">
              <a:lnSpc>
                <a:spcPct val="117000"/>
              </a:lnSpc>
              <a:spcBef>
                <a:spcPts val="600"/>
              </a:spcBef>
            </a:pPr>
            <a:r>
              <a:rPr lang="en-US" sz="1300" b="0" i="0" u="none" strike="noStrike">
                <a:solidFill>
                  <a:srgbClr val="4B5563"/>
                </a:solidFill>
                <a:latin typeface="Noto Sans SC"/>
                <a:ea typeface="Noto Sans SC"/>
                <a:cs typeface="Noto Sans SC"/>
                <a:sym typeface="Noto Sans SC"/>
              </a:rPr>
              <a:t>灵活配置大模型参数，按需绑定各类功能插件，挂载专属知识库与自动化工作流，为智能体赋予多维度的专业解决能力。</a:t>
            </a:r>
            <a:endParaRPr lang="en-US" sz="1300" b="0" i="0" u="none" strike="noStrike">
              <a:solidFill>
                <a:srgbClr val="4B5563"/>
              </a:solidFill>
              <a:latin typeface="Noto Sans SC"/>
              <a:ea typeface="Noto Sans SC"/>
              <a:cs typeface="Noto Sans SC"/>
              <a:sym typeface="Noto Sans SC"/>
            </a:endParaRPr>
          </a:p>
        </p:txBody>
      </p:sp>
      <p:sp>
        <p:nvSpPr>
          <p:cNvPr id="12" name="AutoShape 12"/>
          <p:cNvSpPr/>
          <p:nvPr/>
        </p:nvSpPr>
        <p:spPr>
          <a:xfrm>
            <a:off x="5461000" y="4699000"/>
            <a:ext cx="6096000" cy="1219200"/>
          </a:xfrm>
          <a:prstGeom prst="roundRect">
            <a:avLst>
              <a:gd name="adj" fmla="val 0"/>
            </a:avLst>
          </a:prstGeom>
          <a:solidFill>
            <a:srgbClr val="2DD4BF">
              <a:alpha val="8000"/>
            </a:srgbClr>
          </a:solidFill>
          <a:ln w="25400" cap="flat" cmpd="sng">
            <a:noFill/>
            <a:prstDash val="solid"/>
            <a:round/>
          </a:ln>
        </p:spPr>
        <p:txBody>
          <a:bodyPr vert="horz" wrap="square" lIns="63500" tIns="63500" rIns="63500" bIns="63500" rtlCol="0" anchor="ctr"/>
          <a:lstStyle/>
          <a:p>
            <a:pPr algn="ctr">
              <a:defRPr/>
            </a:pPr>
          </a:p>
        </p:txBody>
      </p:sp>
      <p:pic>
        <p:nvPicPr>
          <p:cNvPr id="13" name="Picture 13"/>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5664200" y="4902200"/>
            <a:ext cx="406400" cy="406400"/>
          </a:xfrm>
          <a:prstGeom prst="rect">
            <a:avLst/>
          </a:prstGeom>
        </p:spPr>
      </p:pic>
      <p:sp>
        <p:nvSpPr>
          <p:cNvPr id="14" name="AutoShape 14"/>
          <p:cNvSpPr/>
          <p:nvPr/>
        </p:nvSpPr>
        <p:spPr>
          <a:xfrm>
            <a:off x="6223000" y="4826000"/>
            <a:ext cx="5207000" cy="1016000"/>
          </a:xfrm>
          <a:prstGeom prst="rect">
            <a:avLst/>
          </a:prstGeom>
          <a:noFill/>
          <a:ln w="12700" cap="flat" cmpd="sng">
            <a:noFill/>
            <a:prstDash val="solid"/>
            <a:round/>
          </a:ln>
        </p:spPr>
        <p:txBody>
          <a:bodyPr vert="horz" wrap="square" lIns="0" tIns="0" rIns="0" bIns="0" rtlCol="0" anchor="ctr" anchorCtr="0"/>
          <a:lstStyle/>
          <a:p>
            <a:pPr marL="0" indent="0" algn="l">
              <a:lnSpc>
                <a:spcPct val="100000"/>
              </a:lnSpc>
              <a:defRPr/>
            </a:pPr>
            <a:r>
              <a:rPr lang="en-US" sz="1600" b="1" i="0" u="none" strike="noStrike">
                <a:solidFill>
                  <a:srgbClr val="1F2937"/>
                </a:solidFill>
                <a:latin typeface="Noto Sans SC"/>
                <a:ea typeface="Noto Sans SC"/>
                <a:cs typeface="Noto Sans SC"/>
                <a:sym typeface="Noto Sans SC"/>
              </a:rPr>
              <a:t>03 实时预览调试 · 快速迭代优化</a:t>
            </a:r>
            <a:endParaRPr lang="en-US" sz="1100"/>
          </a:p>
          <a:p>
            <a:pPr marL="0" indent="0" algn="l">
              <a:lnSpc>
                <a:spcPct val="117000"/>
              </a:lnSpc>
              <a:spcBef>
                <a:spcPts val="600"/>
              </a:spcBef>
            </a:pPr>
            <a:r>
              <a:rPr lang="en-US" sz="1300" b="0" i="0" u="none" strike="noStrike">
                <a:solidFill>
                  <a:srgbClr val="4B5563"/>
                </a:solidFill>
                <a:latin typeface="Noto Sans SC"/>
                <a:ea typeface="Noto Sans SC"/>
                <a:cs typeface="Noto Sans SC"/>
                <a:sym typeface="Noto Sans SC"/>
              </a:rPr>
              <a:t>无需复杂部署，即刻发起真实对话测试，实时验证智能体的回复效果与逻辑闭环，快速发现问题并迭代优化配置。</a:t>
            </a:r>
            <a:endParaRPr lang="en-US" sz="1300" b="0" i="0" u="none" strike="noStrike">
              <a:solidFill>
                <a:srgbClr val="4B5563"/>
              </a:solidFill>
              <a:latin typeface="Noto Sans SC"/>
              <a:ea typeface="Noto Sans SC"/>
              <a:cs typeface="Noto Sans SC"/>
              <a:sym typeface="Noto Sans SC"/>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1"/>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0" y="0"/>
            <a:ext cx="12192000" cy="6858000"/>
          </a:xfrm>
          <a:prstGeom prst="roundRect">
            <a:avLst>
              <a:gd name="adj" fmla="val 0"/>
            </a:avLst>
          </a:prstGeom>
          <a:solidFill>
            <a:srgbClr val="FFFFFF">
              <a:alpha val="95000"/>
            </a:srgbClr>
          </a:solidFill>
          <a:ln cap="flat" cmpd="sng">
            <a:solidFill>
              <a:srgbClr val="E6CFCF">
                <a:alpha val="95000"/>
              </a:srgbClr>
            </a:solidFill>
            <a:prstDash val="solid"/>
            <a:round/>
          </a:ln>
        </p:spPr>
        <p:txBody>
          <a:bodyPr vert="horz" wrap="square" lIns="63500" tIns="63500" rIns="63500" bIns="63500" rtlCol="0" anchor="ctr"/>
          <a:lstStyle/>
          <a:p>
            <a:pPr algn="ctr">
              <a:defRPr/>
            </a:pPr>
          </a:p>
        </p:txBody>
      </p:sp>
      <p:sp>
        <p:nvSpPr>
          <p:cNvPr id="3" name="AutoShape 3"/>
          <p:cNvSpPr/>
          <p:nvPr/>
        </p:nvSpPr>
        <p:spPr>
          <a:xfrm>
            <a:off x="762000" y="635000"/>
            <a:ext cx="10668000" cy="762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3200" b="1" i="0" u="none" strike="noStrike">
                <a:solidFill>
                  <a:srgbClr val="1F2937"/>
                </a:solidFill>
                <a:latin typeface="Noto Sans SC"/>
                <a:ea typeface="Noto Sans SC"/>
                <a:cs typeface="Noto Sans SC"/>
                <a:sym typeface="Noto Sans SC"/>
              </a:rPr>
              <a:t>步骤2 - 编写提示词（Prompt）</a:t>
            </a:r>
            <a:endParaRPr lang="en-US" sz="1100"/>
          </a:p>
        </p:txBody>
      </p:sp>
      <p:sp>
        <p:nvSpPr>
          <p:cNvPr id="4" name="AutoShape 4"/>
          <p:cNvSpPr/>
          <p:nvPr/>
        </p:nvSpPr>
        <p:spPr>
          <a:xfrm>
            <a:off x="762000" y="1778000"/>
            <a:ext cx="6096000" cy="4445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2000" b="1" i="0" u="none" strike="noStrike">
                <a:solidFill>
                  <a:srgbClr val="2DD4BF"/>
                </a:solidFill>
                <a:latin typeface="Noto Sans SC"/>
                <a:ea typeface="Noto Sans SC"/>
                <a:cs typeface="Noto Sans SC"/>
                <a:sym typeface="Noto Sans SC"/>
              </a:rPr>
              <a:t>什么是提示词？</a:t>
            </a:r>
            <a:endParaRPr lang="en-US" sz="1100"/>
          </a:p>
        </p:txBody>
      </p:sp>
      <p:sp>
        <p:nvSpPr>
          <p:cNvPr id="5" name="AutoShape 5"/>
          <p:cNvSpPr/>
          <p:nvPr/>
        </p:nvSpPr>
        <p:spPr>
          <a:xfrm>
            <a:off x="762000" y="2286000"/>
            <a:ext cx="6096000" cy="889000"/>
          </a:xfrm>
          <a:prstGeom prst="rect">
            <a:avLst/>
          </a:prstGeom>
          <a:noFill/>
          <a:ln w="12700" cap="flat" cmpd="sng">
            <a:noFill/>
            <a:prstDash val="solid"/>
            <a:round/>
          </a:ln>
        </p:spPr>
        <p:txBody>
          <a:bodyPr vert="horz" wrap="square" lIns="0" tIns="0" rIns="0" bIns="0" rtlCol="0" anchor="ctr" anchorCtr="0"/>
          <a:lstStyle/>
          <a:p>
            <a:pPr marL="0" indent="0" algn="l">
              <a:lnSpc>
                <a:spcPct val="117000"/>
              </a:lnSpc>
              <a:defRPr/>
            </a:pPr>
            <a:r>
              <a:rPr lang="en-US" sz="1400" b="0" i="0" u="none" strike="noStrike">
                <a:solidFill>
                  <a:srgbClr val="4B5563"/>
                </a:solidFill>
                <a:latin typeface="Noto Sans SC"/>
                <a:ea typeface="Noto Sans SC"/>
                <a:cs typeface="Noto Sans SC"/>
                <a:sym typeface="Noto Sans SC"/>
              </a:rPr>
              <a:t>提示词是面向大语言模型的自然语言指令，它为智能体赋予明确的角色身份、核心目标与执行规则，是引导 AI 精准理解任务并生成预期回复的“导航指令”。</a:t>
            </a:r>
            <a:endParaRPr lang="en-US" sz="1100"/>
          </a:p>
        </p:txBody>
      </p:sp>
      <p:sp>
        <p:nvSpPr>
          <p:cNvPr id="6" name="AutoShape 6"/>
          <p:cNvSpPr/>
          <p:nvPr/>
        </p:nvSpPr>
        <p:spPr>
          <a:xfrm>
            <a:off x="762000" y="3556000"/>
            <a:ext cx="6096000" cy="4445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2000" b="1" i="0" u="none" strike="noStrike">
                <a:solidFill>
                  <a:srgbClr val="2DD4BF"/>
                </a:solidFill>
                <a:latin typeface="Noto Sans SC"/>
                <a:ea typeface="Noto Sans SC"/>
                <a:cs typeface="Noto Sans SC"/>
                <a:sym typeface="Noto Sans SC"/>
              </a:rPr>
              <a:t>结构化 Prompt 设计三要素</a:t>
            </a:r>
            <a:endParaRPr lang="en-US" sz="1100"/>
          </a:p>
        </p:txBody>
      </p:sp>
      <p:sp>
        <p:nvSpPr>
          <p:cNvPr id="7" name="AutoShape 7"/>
          <p:cNvSpPr/>
          <p:nvPr/>
        </p:nvSpPr>
        <p:spPr>
          <a:xfrm>
            <a:off x="762000" y="4127500"/>
            <a:ext cx="6096000" cy="711200"/>
          </a:xfrm>
          <a:prstGeom prst="roundRect">
            <a:avLst>
              <a:gd name="adj" fmla="val 0"/>
            </a:avLst>
          </a:prstGeom>
          <a:solidFill>
            <a:srgbClr val="2DD4BF">
              <a:alpha val="8000"/>
            </a:srgbClr>
          </a:solidFill>
          <a:ln w="12700" cap="flat" cmpd="sng">
            <a:solidFill>
              <a:srgbClr val="2DD4BF">
                <a:alpha val="30000"/>
              </a:srgbClr>
            </a:solidFill>
            <a:prstDash val="solid"/>
            <a:round/>
          </a:ln>
        </p:spPr>
        <p:txBody>
          <a:bodyPr vert="horz" wrap="square" lIns="63500" tIns="63500" rIns="63500" bIns="63500" rtlCol="0" anchor="ctr"/>
          <a:lstStyle/>
          <a:p>
            <a:pPr algn="ctr">
              <a:defRPr/>
            </a:pPr>
          </a:p>
        </p:txBody>
      </p:sp>
      <p:pic>
        <p:nvPicPr>
          <p:cNvPr id="8" name="Picture 8"/>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952500" y="4330700"/>
            <a:ext cx="304800" cy="304800"/>
          </a:xfrm>
          <a:prstGeom prst="rect">
            <a:avLst/>
          </a:prstGeom>
        </p:spPr>
      </p:pic>
      <p:sp>
        <p:nvSpPr>
          <p:cNvPr id="9" name="AutoShape 9"/>
          <p:cNvSpPr/>
          <p:nvPr/>
        </p:nvSpPr>
        <p:spPr>
          <a:xfrm>
            <a:off x="1397000" y="4216400"/>
            <a:ext cx="5334000" cy="584200"/>
          </a:xfrm>
          <a:prstGeom prst="rect">
            <a:avLst/>
          </a:prstGeom>
          <a:noFill/>
          <a:ln w="12700" cap="flat" cmpd="sng">
            <a:noFill/>
            <a:prstDash val="solid"/>
            <a:round/>
          </a:ln>
        </p:spPr>
        <p:txBody>
          <a:bodyPr vert="horz" wrap="square" lIns="0" tIns="0" rIns="0" bIns="0" rtlCol="0" anchor="ctr" anchorCtr="0"/>
          <a:lstStyle/>
          <a:p>
            <a:pPr marL="0" indent="0" algn="l">
              <a:lnSpc>
                <a:spcPct val="100000"/>
              </a:lnSpc>
              <a:defRPr/>
            </a:pPr>
            <a:r>
              <a:rPr lang="en-US" sz="1500" b="1" i="0" u="none" strike="noStrike">
                <a:solidFill>
                  <a:srgbClr val="1F2937"/>
                </a:solidFill>
                <a:latin typeface="Noto Sans SC"/>
                <a:ea typeface="Noto Sans SC"/>
                <a:cs typeface="Noto Sans SC"/>
                <a:sym typeface="Noto Sans SC"/>
              </a:rPr>
              <a:t>01 角色定位 (Role)</a:t>
            </a:r>
            <a:r>
              <a:rPr lang="en-US" sz="1300" b="0" i="0" u="none" strike="noStrike">
                <a:solidFill>
                  <a:srgbClr val="4B5563"/>
                </a:solidFill>
                <a:latin typeface="Noto Sans SC"/>
                <a:ea typeface="Noto Sans SC"/>
                <a:cs typeface="Noto Sans SC"/>
                <a:sym typeface="Noto Sans SC"/>
              </a:rPr>
              <a:t>：明确 AI 的身份（如“天气查询助手”），确立专业、稳定的服务人设基准。</a:t>
            </a:r>
            <a:endParaRPr lang="en-US" sz="1100"/>
          </a:p>
        </p:txBody>
      </p:sp>
      <p:sp>
        <p:nvSpPr>
          <p:cNvPr id="10" name="AutoShape 10"/>
          <p:cNvSpPr/>
          <p:nvPr/>
        </p:nvSpPr>
        <p:spPr>
          <a:xfrm>
            <a:off x="762000" y="4889500"/>
            <a:ext cx="6096000" cy="711200"/>
          </a:xfrm>
          <a:prstGeom prst="roundRect">
            <a:avLst>
              <a:gd name="adj" fmla="val 0"/>
            </a:avLst>
          </a:prstGeom>
          <a:solidFill>
            <a:srgbClr val="2DD4BF">
              <a:alpha val="8000"/>
            </a:srgbClr>
          </a:solidFill>
          <a:ln w="12700" cap="flat" cmpd="sng">
            <a:solidFill>
              <a:srgbClr val="2DD4BF">
                <a:alpha val="30000"/>
              </a:srgbClr>
            </a:solidFill>
            <a:prstDash val="solid"/>
            <a:round/>
          </a:ln>
        </p:spPr>
        <p:txBody>
          <a:bodyPr vert="horz" wrap="square" lIns="63500" tIns="63500" rIns="63500" bIns="63500" rtlCol="0" anchor="ctr"/>
          <a:lstStyle/>
          <a:p>
            <a:pPr algn="ctr">
              <a:defRPr/>
            </a:pPr>
          </a:p>
        </p:txBody>
      </p:sp>
      <p:pic>
        <p:nvPicPr>
          <p:cNvPr id="11" name="Picture 11"/>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952500" y="5092700"/>
            <a:ext cx="304800" cy="304800"/>
          </a:xfrm>
          <a:prstGeom prst="rect">
            <a:avLst/>
          </a:prstGeom>
        </p:spPr>
      </p:pic>
      <p:sp>
        <p:nvSpPr>
          <p:cNvPr id="12" name="AutoShape 12"/>
          <p:cNvSpPr/>
          <p:nvPr/>
        </p:nvSpPr>
        <p:spPr>
          <a:xfrm>
            <a:off x="1397000" y="4978400"/>
            <a:ext cx="5334000" cy="584200"/>
          </a:xfrm>
          <a:prstGeom prst="rect">
            <a:avLst/>
          </a:prstGeom>
          <a:noFill/>
          <a:ln w="12700" cap="flat" cmpd="sng">
            <a:noFill/>
            <a:prstDash val="solid"/>
            <a:round/>
          </a:ln>
        </p:spPr>
        <p:txBody>
          <a:bodyPr vert="horz" wrap="square" lIns="0" tIns="0" rIns="0" bIns="0" rtlCol="0" anchor="ctr" anchorCtr="0"/>
          <a:lstStyle/>
          <a:p>
            <a:pPr marL="0" indent="0" algn="l">
              <a:lnSpc>
                <a:spcPct val="100000"/>
              </a:lnSpc>
              <a:defRPr/>
            </a:pPr>
            <a:r>
              <a:rPr lang="en-US" sz="1500" b="1" i="0" u="none" strike="noStrike">
                <a:solidFill>
                  <a:srgbClr val="1F2937"/>
                </a:solidFill>
                <a:latin typeface="Noto Sans SC"/>
                <a:ea typeface="Noto Sans SC"/>
                <a:cs typeface="Noto Sans SC"/>
                <a:sym typeface="Noto Sans SC"/>
              </a:rPr>
              <a:t>02 功能定义 (Capability)</a:t>
            </a:r>
            <a:r>
              <a:rPr lang="en-US" sz="1300" b="0" i="0" u="none" strike="noStrike">
                <a:solidFill>
                  <a:srgbClr val="4B5563"/>
                </a:solidFill>
                <a:latin typeface="Noto Sans SC"/>
                <a:ea typeface="Noto Sans SC"/>
                <a:cs typeface="Noto Sans SC"/>
                <a:sym typeface="Noto Sans SC"/>
              </a:rPr>
              <a:t>：清晰界定任务边界，如接收城市名、追问缺失信息、调用工具获取实时天气数据。</a:t>
            </a:r>
            <a:endParaRPr lang="en-US" sz="1100"/>
          </a:p>
        </p:txBody>
      </p:sp>
      <p:sp>
        <p:nvSpPr>
          <p:cNvPr id="13" name="AutoShape 13"/>
          <p:cNvSpPr/>
          <p:nvPr/>
        </p:nvSpPr>
        <p:spPr>
          <a:xfrm>
            <a:off x="762000" y="5651500"/>
            <a:ext cx="6096000" cy="711200"/>
          </a:xfrm>
          <a:prstGeom prst="roundRect">
            <a:avLst>
              <a:gd name="adj" fmla="val 0"/>
            </a:avLst>
          </a:prstGeom>
          <a:solidFill>
            <a:srgbClr val="2DD4BF">
              <a:alpha val="8000"/>
            </a:srgbClr>
          </a:solidFill>
          <a:ln w="12700" cap="flat" cmpd="sng">
            <a:solidFill>
              <a:srgbClr val="2DD4BF">
                <a:alpha val="30000"/>
              </a:srgbClr>
            </a:solidFill>
            <a:prstDash val="solid"/>
            <a:round/>
          </a:ln>
        </p:spPr>
        <p:txBody>
          <a:bodyPr vert="horz" wrap="square" lIns="63500" tIns="63500" rIns="63500" bIns="63500" rtlCol="0" anchor="ctr"/>
          <a:lstStyle/>
          <a:p>
            <a:pPr algn="ctr">
              <a:defRPr/>
            </a:pPr>
          </a:p>
        </p:txBody>
      </p:sp>
      <p:pic>
        <p:nvPicPr>
          <p:cNvPr id="14" name="Picture 14"/>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952500" y="5854700"/>
            <a:ext cx="304800" cy="304800"/>
          </a:xfrm>
          <a:prstGeom prst="rect">
            <a:avLst/>
          </a:prstGeom>
        </p:spPr>
      </p:pic>
      <p:sp>
        <p:nvSpPr>
          <p:cNvPr id="15" name="AutoShape 15"/>
          <p:cNvSpPr/>
          <p:nvPr/>
        </p:nvSpPr>
        <p:spPr>
          <a:xfrm>
            <a:off x="1397000" y="5740400"/>
            <a:ext cx="5334000" cy="584200"/>
          </a:xfrm>
          <a:prstGeom prst="rect">
            <a:avLst/>
          </a:prstGeom>
          <a:noFill/>
          <a:ln w="12700" cap="flat" cmpd="sng">
            <a:noFill/>
            <a:prstDash val="solid"/>
            <a:round/>
          </a:ln>
        </p:spPr>
        <p:txBody>
          <a:bodyPr vert="horz" wrap="square" lIns="0" tIns="0" rIns="0" bIns="0" rtlCol="0" anchor="ctr" anchorCtr="0"/>
          <a:lstStyle/>
          <a:p>
            <a:pPr marL="0" indent="0" algn="l">
              <a:lnSpc>
                <a:spcPct val="100000"/>
              </a:lnSpc>
              <a:defRPr/>
            </a:pPr>
            <a:r>
              <a:rPr lang="en-US" sz="1500" b="1" i="0" u="none" strike="noStrike">
                <a:solidFill>
                  <a:srgbClr val="1F2937"/>
                </a:solidFill>
                <a:latin typeface="Noto Sans SC"/>
                <a:ea typeface="Noto Sans SC"/>
                <a:cs typeface="Noto Sans SC"/>
                <a:sym typeface="Noto Sans SC"/>
              </a:rPr>
              <a:t>03 边界约束 (Constraint)</a:t>
            </a:r>
            <a:r>
              <a:rPr lang="en-US" sz="1300" b="0" i="0" u="none" strike="noStrike">
                <a:solidFill>
                  <a:srgbClr val="4B5563"/>
                </a:solidFill>
                <a:latin typeface="Noto Sans SC"/>
                <a:ea typeface="Noto Sans SC"/>
                <a:cs typeface="Noto Sans SC"/>
                <a:sym typeface="Noto Sans SC"/>
              </a:rPr>
              <a:t>：划定能力红线，如“仅回答天气问题”、“拒绝虚构数据”、“保持回复简洁”。</a:t>
            </a:r>
            <a:endParaRPr lang="en-US" sz="1100"/>
          </a:p>
        </p:txBody>
      </p:sp>
      <p:pic>
        <p:nvPicPr>
          <p:cNvPr id="16" name="Picture 16"/>
          <p:cNvPicPr>
            <a:picLocks noChangeAspect="1"/>
          </p:cNvPicPr>
          <p:nvPr/>
        </p:nvPicPr>
        <p:blipFill>
          <a:blip r:embed="rId8"/>
          <a:srcRect t="1411" b="1411"/>
          <a:stretch>
            <a:fillRect/>
          </a:stretch>
        </p:blipFill>
        <p:spPr>
          <a:xfrm>
            <a:off x="7493000" y="2032000"/>
            <a:ext cx="3556000" cy="4191000"/>
          </a:xfrm>
          <a:prstGeom prst="roundRect">
            <a:avLst>
              <a:gd name="adj" fmla="val 4285"/>
            </a:avLst>
          </a:prstGeom>
          <a:noFill/>
          <a:ln w="25400" cap="flat" cmpd="sng">
            <a:noFill/>
            <a:prstDash val="solid"/>
            <a:round/>
          </a:ln>
          <a:effectLst>
            <a:outerShdw blurRad="190500" dist="76200" dir="2700000" algn="tl" rotWithShape="0">
              <a:srgbClr val="000000">
                <a:alpha val="8000"/>
              </a:srgbClr>
            </a:outerShdw>
          </a:effectLst>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1"/>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0" y="0"/>
            <a:ext cx="12192000" cy="6858000"/>
          </a:xfrm>
          <a:prstGeom prst="roundRect">
            <a:avLst>
              <a:gd name="adj" fmla="val 0"/>
            </a:avLst>
          </a:prstGeom>
          <a:solidFill>
            <a:srgbClr val="FFFFFF">
              <a:alpha val="95000"/>
            </a:srgbClr>
          </a:solidFill>
          <a:ln w="25400" cap="flat" cmpd="sng">
            <a:noFill/>
            <a:prstDash val="solid"/>
            <a:round/>
          </a:ln>
        </p:spPr>
        <p:txBody>
          <a:bodyPr vert="horz" wrap="square" lIns="63500" tIns="63500" rIns="63500" bIns="63500" rtlCol="0" anchor="ctr"/>
          <a:lstStyle/>
          <a:p>
            <a:pPr algn="ctr">
              <a:defRPr/>
            </a:pPr>
          </a:p>
        </p:txBody>
      </p:sp>
      <p:sp>
        <p:nvSpPr>
          <p:cNvPr id="3" name="AutoShape 3"/>
          <p:cNvSpPr/>
          <p:nvPr/>
        </p:nvSpPr>
        <p:spPr>
          <a:xfrm>
            <a:off x="762000" y="635000"/>
            <a:ext cx="10668000" cy="762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3200" b="1" i="0" u="none" strike="noStrike">
                <a:solidFill>
                  <a:srgbClr val="1F2937"/>
                </a:solidFill>
                <a:latin typeface="Noto Sans SC"/>
                <a:ea typeface="Noto Sans SC"/>
                <a:cs typeface="Noto Sans SC"/>
                <a:sym typeface="Noto Sans SC"/>
              </a:rPr>
              <a:t>步骤2 (续) - 模型与时间设置</a:t>
            </a:r>
            <a:endParaRPr lang="en-US" sz="1100"/>
          </a:p>
        </p:txBody>
      </p:sp>
      <p:pic>
        <p:nvPicPr>
          <p:cNvPr id="4" name="Picture 4"/>
          <p:cNvPicPr>
            <a:picLocks noChangeAspect="1"/>
          </p:cNvPicPr>
          <p:nvPr/>
        </p:nvPicPr>
        <p:blipFill>
          <a:blip r:embed="rId2"/>
          <a:srcRect t="60" b="60"/>
          <a:stretch>
            <a:fillRect/>
          </a:stretch>
        </p:blipFill>
        <p:spPr>
          <a:xfrm>
            <a:off x="762000" y="1905000"/>
            <a:ext cx="3048000" cy="4025900"/>
          </a:xfrm>
          <a:prstGeom prst="roundRect">
            <a:avLst>
              <a:gd name="adj" fmla="val 5000"/>
            </a:avLst>
          </a:prstGeom>
          <a:noFill/>
          <a:ln w="25400" cap="flat" cmpd="sng">
            <a:noFill/>
            <a:prstDash val="solid"/>
            <a:round/>
          </a:ln>
          <a:effectLst>
            <a:outerShdw blurRad="152400" dist="50800" dir="2700000" algn="tl" rotWithShape="0">
              <a:srgbClr val="000000">
                <a:alpha val="8000"/>
              </a:srgbClr>
            </a:outerShdw>
          </a:effectLst>
        </p:spPr>
      </p:pic>
      <p:sp>
        <p:nvSpPr>
          <p:cNvPr id="5" name="AutoShape 5"/>
          <p:cNvSpPr/>
          <p:nvPr/>
        </p:nvSpPr>
        <p:spPr>
          <a:xfrm>
            <a:off x="4318000" y="1905000"/>
            <a:ext cx="7112000" cy="1968500"/>
          </a:xfrm>
          <a:prstGeom prst="roundRect">
            <a:avLst>
              <a:gd name="adj" fmla="val 0"/>
            </a:avLst>
          </a:prstGeom>
          <a:solidFill>
            <a:srgbClr val="2DD4BF">
              <a:alpha val="8000"/>
            </a:srgbClr>
          </a:solidFill>
          <a:ln w="12700" cap="flat" cmpd="sng">
            <a:solidFill>
              <a:srgbClr val="2DD4BF">
                <a:alpha val="30000"/>
              </a:srgbClr>
            </a:solidFill>
            <a:prstDash val="solid"/>
            <a:round/>
          </a:ln>
        </p:spPr>
        <p:txBody>
          <a:bodyPr vert="horz" wrap="square" lIns="63500" tIns="63500" rIns="63500" bIns="63500" rtlCol="0" anchor="ctr"/>
          <a:lstStyle/>
          <a:p>
            <a:pPr algn="ctr">
              <a:defRPr/>
            </a:pPr>
          </a:p>
        </p:txBody>
      </p:sp>
      <p:pic>
        <p:nvPicPr>
          <p:cNvPr id="6" name="Picture 6"/>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572000" y="2133600"/>
            <a:ext cx="355600" cy="355600"/>
          </a:xfrm>
          <a:prstGeom prst="rect">
            <a:avLst/>
          </a:prstGeom>
        </p:spPr>
      </p:pic>
      <p:sp>
        <p:nvSpPr>
          <p:cNvPr id="7" name="AutoShape 7"/>
          <p:cNvSpPr/>
          <p:nvPr/>
        </p:nvSpPr>
        <p:spPr>
          <a:xfrm>
            <a:off x="5080000" y="2108200"/>
            <a:ext cx="6223000" cy="381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1800" b="1" i="0" u="none" strike="noStrike">
                <a:solidFill>
                  <a:srgbClr val="1F2937"/>
                </a:solidFill>
                <a:latin typeface="Noto Sans SC"/>
                <a:ea typeface="Noto Sans SC"/>
                <a:cs typeface="Noto Sans SC"/>
                <a:sym typeface="Noto Sans SC"/>
              </a:rPr>
              <a:t>01 选择支持工具调用的模型</a:t>
            </a:r>
            <a:endParaRPr lang="en-US" sz="1100"/>
          </a:p>
        </p:txBody>
      </p:sp>
      <p:sp>
        <p:nvSpPr>
          <p:cNvPr id="8" name="AutoShape 8"/>
          <p:cNvSpPr/>
          <p:nvPr/>
        </p:nvSpPr>
        <p:spPr>
          <a:xfrm>
            <a:off x="4572000" y="2641600"/>
            <a:ext cx="6604000" cy="1143000"/>
          </a:xfrm>
          <a:prstGeom prst="rect">
            <a:avLst/>
          </a:prstGeom>
          <a:noFill/>
          <a:ln w="12700" cap="flat" cmpd="sng">
            <a:noFill/>
            <a:prstDash val="solid"/>
            <a:round/>
          </a:ln>
        </p:spPr>
        <p:txBody>
          <a:bodyPr vert="horz" wrap="square" lIns="0" tIns="0" rIns="0" bIns="0" rtlCol="0" anchor="ctr" anchorCtr="0"/>
          <a:lstStyle/>
          <a:p>
            <a:pPr marL="0" indent="0" algn="l">
              <a:lnSpc>
                <a:spcPct val="117000"/>
              </a:lnSpc>
              <a:defRPr/>
            </a:pPr>
            <a:r>
              <a:rPr lang="en-US" sz="1400" b="0" i="0" u="none" strike="noStrike">
                <a:solidFill>
                  <a:srgbClr val="4B5563"/>
                </a:solidFill>
                <a:latin typeface="Noto Sans SC"/>
                <a:ea typeface="Noto Sans SC"/>
                <a:cs typeface="Noto Sans SC"/>
                <a:sym typeface="Noto Sans SC"/>
              </a:rPr>
              <a:t>在中间「编排」面板展开「模型设置」，于下拉菜单中选定支持工具调用的模型（如“豆包-1.6:深度思考”或“DeepSeek-V3”）。这是实现天气查询等插件功能的基础，确保模型具备工具调用能力。</a:t>
            </a:r>
            <a:endParaRPr lang="en-US" sz="1100"/>
          </a:p>
        </p:txBody>
      </p:sp>
      <p:sp>
        <p:nvSpPr>
          <p:cNvPr id="9" name="AutoShape 9"/>
          <p:cNvSpPr/>
          <p:nvPr/>
        </p:nvSpPr>
        <p:spPr>
          <a:xfrm>
            <a:off x="4318000" y="4254500"/>
            <a:ext cx="7112000" cy="1968500"/>
          </a:xfrm>
          <a:prstGeom prst="roundRect">
            <a:avLst>
              <a:gd name="adj" fmla="val 0"/>
            </a:avLst>
          </a:prstGeom>
          <a:solidFill>
            <a:srgbClr val="2DD4BF">
              <a:alpha val="8000"/>
            </a:srgbClr>
          </a:solidFill>
          <a:ln w="12700" cap="flat" cmpd="sng">
            <a:solidFill>
              <a:srgbClr val="2DD4BF">
                <a:alpha val="30000"/>
              </a:srgbClr>
            </a:solidFill>
            <a:prstDash val="solid"/>
            <a:round/>
          </a:ln>
        </p:spPr>
        <p:txBody>
          <a:bodyPr vert="horz" wrap="square" lIns="63500" tIns="63500" rIns="63500" bIns="63500" rtlCol="0" anchor="ctr"/>
          <a:lstStyle/>
          <a:p>
            <a:pPr algn="ctr">
              <a:defRPr/>
            </a:pPr>
          </a:p>
        </p:txBody>
      </p:sp>
      <p:pic>
        <p:nvPicPr>
          <p:cNvPr id="10" name="Picture 10"/>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4572000" y="4483100"/>
            <a:ext cx="355600" cy="355600"/>
          </a:xfrm>
          <a:prstGeom prst="rect">
            <a:avLst/>
          </a:prstGeom>
        </p:spPr>
      </p:pic>
      <p:sp>
        <p:nvSpPr>
          <p:cNvPr id="11" name="AutoShape 11"/>
          <p:cNvSpPr/>
          <p:nvPr/>
        </p:nvSpPr>
        <p:spPr>
          <a:xfrm>
            <a:off x="5080000" y="4457700"/>
            <a:ext cx="6223000" cy="381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1800" b="1" i="0" u="none" strike="noStrike">
                <a:solidFill>
                  <a:srgbClr val="1F2937"/>
                </a:solidFill>
                <a:latin typeface="Noto Sans SC"/>
                <a:ea typeface="Noto Sans SC"/>
                <a:cs typeface="Noto Sans SC"/>
                <a:sym typeface="Noto Sans SC"/>
              </a:rPr>
              <a:t>02 开启「当前时间」实时同步</a:t>
            </a:r>
            <a:endParaRPr lang="en-US" sz="1100"/>
          </a:p>
        </p:txBody>
      </p:sp>
      <p:sp>
        <p:nvSpPr>
          <p:cNvPr id="12" name="AutoShape 12"/>
          <p:cNvSpPr/>
          <p:nvPr/>
        </p:nvSpPr>
        <p:spPr>
          <a:xfrm>
            <a:off x="4572000" y="4991100"/>
            <a:ext cx="6604000" cy="1143000"/>
          </a:xfrm>
          <a:prstGeom prst="rect">
            <a:avLst/>
          </a:prstGeom>
          <a:noFill/>
          <a:ln w="12700" cap="flat" cmpd="sng">
            <a:noFill/>
            <a:prstDash val="solid"/>
            <a:round/>
          </a:ln>
        </p:spPr>
        <p:txBody>
          <a:bodyPr vert="horz" wrap="square" lIns="0" tIns="0" rIns="0" bIns="0" rtlCol="0" anchor="ctr" anchorCtr="0"/>
          <a:lstStyle/>
          <a:p>
            <a:pPr marL="0" indent="0" algn="l">
              <a:lnSpc>
                <a:spcPct val="117000"/>
              </a:lnSpc>
              <a:defRPr/>
            </a:pPr>
            <a:r>
              <a:rPr lang="en-US" sz="1400" b="0" i="0" u="none" strike="noStrike">
                <a:solidFill>
                  <a:srgbClr val="4B5563"/>
                </a:solidFill>
                <a:latin typeface="Noto Sans SC"/>
                <a:ea typeface="Noto Sans SC"/>
                <a:cs typeface="Noto Sans SC"/>
                <a:sym typeface="Noto Sans SC"/>
              </a:rPr>
              <a:t>在「模型默认指令」中找到并打开「当前时间」开关。系统将自动为每次对话追加实时时间信息，这是获取准确天气预报的关键前提，确保模型能基于当下的真实时间进行精准的天气查询。</a:t>
            </a:r>
            <a:endParaRPr lang="en-US" sz="110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1"/>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0" y="0"/>
            <a:ext cx="12192000" cy="6858000"/>
          </a:xfrm>
          <a:prstGeom prst="roundRect">
            <a:avLst>
              <a:gd name="adj" fmla="val 0"/>
            </a:avLst>
          </a:prstGeom>
          <a:solidFill>
            <a:srgbClr val="FFFFFF">
              <a:alpha val="95000"/>
            </a:srgbClr>
          </a:solidFill>
          <a:ln cap="flat" cmpd="sng">
            <a:solidFill>
              <a:srgbClr val="E6CFCF">
                <a:alpha val="95000"/>
              </a:srgbClr>
            </a:solidFill>
            <a:prstDash val="solid"/>
            <a:round/>
          </a:ln>
        </p:spPr>
        <p:txBody>
          <a:bodyPr vert="horz" wrap="square" lIns="63500" tIns="63500" rIns="63500" bIns="63500" rtlCol="0" anchor="ctr"/>
          <a:lstStyle/>
          <a:p>
            <a:pPr algn="ctr">
              <a:defRPr/>
            </a:pPr>
          </a:p>
        </p:txBody>
      </p:sp>
      <p:sp>
        <p:nvSpPr>
          <p:cNvPr id="3" name="AutoShape 3"/>
          <p:cNvSpPr/>
          <p:nvPr/>
        </p:nvSpPr>
        <p:spPr>
          <a:xfrm>
            <a:off x="762000" y="635000"/>
            <a:ext cx="10668000" cy="635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3200" b="1" i="0" u="none" strike="noStrike">
                <a:solidFill>
                  <a:srgbClr val="1F2937"/>
                </a:solidFill>
                <a:latin typeface="Noto Sans SC"/>
                <a:ea typeface="Noto Sans SC"/>
                <a:cs typeface="Noto Sans SC"/>
                <a:sym typeface="Noto Sans SC"/>
              </a:rPr>
              <a:t>步骤3 - 添加核心技能（天气插件）</a:t>
            </a:r>
            <a:endParaRPr lang="en-US" sz="1100"/>
          </a:p>
        </p:txBody>
      </p:sp>
      <p:sp>
        <p:nvSpPr>
          <p:cNvPr id="4" name="AutoShape 4"/>
          <p:cNvSpPr/>
          <p:nvPr/>
        </p:nvSpPr>
        <p:spPr>
          <a:xfrm>
            <a:off x="762000" y="1524000"/>
            <a:ext cx="10668000" cy="1079500"/>
          </a:xfrm>
          <a:prstGeom prst="roundRect">
            <a:avLst>
              <a:gd name="adj" fmla="val 0"/>
            </a:avLst>
          </a:prstGeom>
          <a:solidFill>
            <a:srgbClr val="2DD4BF">
              <a:alpha val="8000"/>
            </a:srgbClr>
          </a:solidFill>
          <a:ln w="12700" cap="flat" cmpd="sng">
            <a:solidFill>
              <a:srgbClr val="2DD4BF">
                <a:alpha val="20000"/>
              </a:srgbClr>
            </a:solidFill>
            <a:prstDash val="solid"/>
            <a:round/>
          </a:ln>
        </p:spPr>
        <p:txBody>
          <a:bodyPr vert="horz" wrap="square" lIns="63500" tIns="63500" rIns="63500" bIns="63500" rtlCol="0" anchor="ctr"/>
          <a:lstStyle/>
          <a:p>
            <a:pPr algn="ctr">
              <a:defRPr/>
            </a:pPr>
          </a:p>
        </p:txBody>
      </p:sp>
      <p:sp>
        <p:nvSpPr>
          <p:cNvPr id="5" name="AutoShape 5"/>
          <p:cNvSpPr/>
          <p:nvPr/>
        </p:nvSpPr>
        <p:spPr>
          <a:xfrm>
            <a:off x="952500" y="1676400"/>
            <a:ext cx="10287000" cy="889000"/>
          </a:xfrm>
          <a:prstGeom prst="rect">
            <a:avLst/>
          </a:prstGeom>
          <a:noFill/>
          <a:ln w="12700" cap="flat" cmpd="sng">
            <a:noFill/>
            <a:prstDash val="solid"/>
            <a:round/>
          </a:ln>
        </p:spPr>
        <p:txBody>
          <a:bodyPr vert="horz" wrap="square" lIns="0" tIns="0" rIns="0" bIns="0" rtlCol="0" anchor="ctr" anchorCtr="0"/>
          <a:lstStyle/>
          <a:p>
            <a:pPr marL="0" indent="0" algn="l">
              <a:lnSpc>
                <a:spcPct val="117000"/>
              </a:lnSpc>
              <a:defRPr/>
            </a:pPr>
            <a:r>
              <a:rPr lang="en-US" sz="1600" b="1" i="0" u="none" strike="noStrike">
                <a:solidFill>
                  <a:srgbClr val="0D9488"/>
                </a:solidFill>
                <a:latin typeface="Noto Sans SC"/>
                <a:ea typeface="Noto Sans SC"/>
                <a:cs typeface="Noto Sans SC"/>
                <a:sym typeface="Noto Sans SC"/>
              </a:rPr>
              <a:t>为什么需要插件？</a:t>
            </a:r>
            <a:r>
              <a:rPr lang="en-US" sz="1400" b="0" i="0" u="none" strike="noStrike">
                <a:solidFill>
                  <a:srgbClr val="4B5563"/>
                </a:solidFill>
                <a:latin typeface="Noto Sans SC"/>
                <a:ea typeface="Noto Sans SC"/>
                <a:cs typeface="Noto Sans SC"/>
                <a:sym typeface="Noto Sans SC"/>
              </a:rPr>
              <a:t>大模型本身无法直接获取实时动态数据（如天气、路况），插件是连接智能体与真实世界的“接口”，赋予其感知实时信息、调用外部工具和执行具体任务的能力。</a:t>
            </a:r>
            <a:endParaRPr lang="en-US" sz="1100"/>
          </a:p>
        </p:txBody>
      </p:sp>
      <p:pic>
        <p:nvPicPr>
          <p:cNvPr id="6" name="Picture 6"/>
          <p:cNvPicPr>
            <a:picLocks noChangeAspect="1"/>
          </p:cNvPicPr>
          <p:nvPr/>
        </p:nvPicPr>
        <p:blipFill>
          <a:blip r:embed="rId2"/>
          <a:srcRect l="4638" r="4638"/>
          <a:stretch>
            <a:fillRect/>
          </a:stretch>
        </p:blipFill>
        <p:spPr>
          <a:xfrm>
            <a:off x="762000" y="2921000"/>
            <a:ext cx="5080000" cy="2159000"/>
          </a:xfrm>
          <a:prstGeom prst="roundRect">
            <a:avLst>
              <a:gd name="adj" fmla="val 7058"/>
            </a:avLst>
          </a:prstGeom>
          <a:noFill/>
          <a:ln w="25400" cap="flat" cmpd="sng">
            <a:noFill/>
            <a:prstDash val="solid"/>
            <a:round/>
          </a:ln>
          <a:effectLst>
            <a:outerShdw blurRad="203200" dist="76200" dir="2700000" algn="tl" rotWithShape="0">
              <a:srgbClr val="000000">
                <a:alpha val="8000"/>
              </a:srgbClr>
            </a:outerShdw>
          </a:effectLst>
        </p:spPr>
      </p:pic>
      <p:sp>
        <p:nvSpPr>
          <p:cNvPr id="7" name="AutoShape 7"/>
          <p:cNvSpPr/>
          <p:nvPr/>
        </p:nvSpPr>
        <p:spPr>
          <a:xfrm>
            <a:off x="762000" y="5334000"/>
            <a:ext cx="5080000" cy="508000"/>
          </a:xfrm>
          <a:prstGeom prst="rect">
            <a:avLst/>
          </a:prstGeom>
          <a:noFill/>
          <a:ln w="12700" cap="flat" cmpd="sng">
            <a:noFill/>
            <a:prstDash val="solid"/>
            <a:round/>
          </a:ln>
        </p:spPr>
        <p:txBody>
          <a:bodyPr vert="horz" wrap="square" lIns="0" tIns="0" rIns="0" bIns="0" rtlCol="0" anchor="ctr" anchorCtr="0"/>
          <a:lstStyle/>
          <a:p>
            <a:pPr marL="0" indent="0" algn="ctr">
              <a:lnSpc>
                <a:spcPct val="125000"/>
              </a:lnSpc>
              <a:defRPr/>
            </a:pPr>
            <a:r>
              <a:rPr lang="en-US" sz="1200" b="0" i="0" u="none" strike="noStrike">
                <a:solidFill>
                  <a:srgbClr val="6B7280"/>
                </a:solidFill>
                <a:latin typeface="Noto Sans SC"/>
                <a:ea typeface="Noto Sans SC"/>
                <a:cs typeface="Noto Sans SC"/>
                <a:sym typeface="Noto Sans SC"/>
              </a:rPr>
              <a:t>图示：在插件市场中搜索并选择官方认证的天气插件</a:t>
            </a:r>
            <a:endParaRPr lang="en-US" sz="1100"/>
          </a:p>
        </p:txBody>
      </p:sp>
      <p:sp>
        <p:nvSpPr>
          <p:cNvPr id="8" name="AutoShape 8"/>
          <p:cNvSpPr/>
          <p:nvPr/>
        </p:nvSpPr>
        <p:spPr>
          <a:xfrm>
            <a:off x="6223000" y="2921000"/>
            <a:ext cx="5334000" cy="787400"/>
          </a:xfrm>
          <a:prstGeom prst="roundRect">
            <a:avLst>
              <a:gd name="adj" fmla="val 0"/>
            </a:avLst>
          </a:prstGeom>
          <a:solidFill>
            <a:srgbClr val="F9FAFB">
              <a:alpha val="80000"/>
            </a:srgbClr>
          </a:solidFill>
          <a:ln cap="flat" cmpd="sng">
            <a:solidFill>
              <a:srgbClr val="C9D5E2">
                <a:alpha val="80000"/>
              </a:srgbClr>
            </a:solidFill>
            <a:prstDash val="solid"/>
            <a:round/>
          </a:ln>
        </p:spPr>
        <p:txBody>
          <a:bodyPr vert="horz" wrap="square" lIns="63500" tIns="63500" rIns="63500" bIns="63500" rtlCol="0" anchor="ctr"/>
          <a:lstStyle/>
          <a:p>
            <a:pPr algn="ctr">
              <a:defRPr/>
            </a:pPr>
          </a:p>
        </p:txBody>
      </p:sp>
      <p:sp>
        <p:nvSpPr>
          <p:cNvPr id="9" name="AutoShape 9"/>
          <p:cNvSpPr/>
          <p:nvPr/>
        </p:nvSpPr>
        <p:spPr>
          <a:xfrm>
            <a:off x="6413500" y="3124200"/>
            <a:ext cx="457200" cy="381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2000" b="1" i="0" u="none" strike="noStrike">
                <a:solidFill>
                  <a:srgbClr val="2DD4BF"/>
                </a:solidFill>
                <a:latin typeface="Noto Sans SC"/>
                <a:ea typeface="Noto Sans SC"/>
                <a:cs typeface="Noto Sans SC"/>
                <a:sym typeface="Noto Sans SC"/>
              </a:rPr>
              <a:t>01</a:t>
            </a:r>
            <a:endParaRPr lang="en-US" sz="1100"/>
          </a:p>
        </p:txBody>
      </p:sp>
      <p:sp>
        <p:nvSpPr>
          <p:cNvPr id="10" name="AutoShape 10"/>
          <p:cNvSpPr/>
          <p:nvPr/>
        </p:nvSpPr>
        <p:spPr>
          <a:xfrm>
            <a:off x="6921500" y="3022600"/>
            <a:ext cx="4508500" cy="635000"/>
          </a:xfrm>
          <a:prstGeom prst="rect">
            <a:avLst/>
          </a:prstGeom>
          <a:noFill/>
          <a:ln w="12700" cap="flat" cmpd="sng">
            <a:noFill/>
            <a:prstDash val="solid"/>
            <a:round/>
          </a:ln>
        </p:spPr>
        <p:txBody>
          <a:bodyPr vert="horz" wrap="square" lIns="0" tIns="0" rIns="0" bIns="0" rtlCol="0" anchor="ctr" anchorCtr="0"/>
          <a:lstStyle/>
          <a:p>
            <a:pPr marL="0" indent="0" algn="l">
              <a:lnSpc>
                <a:spcPct val="100000"/>
              </a:lnSpc>
              <a:defRPr/>
            </a:pPr>
            <a:r>
              <a:rPr lang="en-US" sz="1500" b="1" i="0" u="none" strike="noStrike">
                <a:solidFill>
                  <a:srgbClr val="1F2937"/>
                </a:solidFill>
                <a:latin typeface="Noto Sans SC"/>
                <a:ea typeface="Noto Sans SC"/>
                <a:cs typeface="Noto Sans SC"/>
                <a:sym typeface="Noto Sans SC"/>
              </a:rPr>
              <a:t>打开插件添加入口</a:t>
            </a:r>
            <a:br>
              <a:rPr lang="en-US" sz="1600" b="0" i="0" u="none" strike="noStrike">
                <a:solidFill>
                  <a:srgbClr val="1F2329"/>
                </a:solidFill>
                <a:latin typeface="Noto Sans SC"/>
                <a:ea typeface="Noto Sans SC"/>
                <a:cs typeface="Noto Sans SC"/>
                <a:sym typeface="Noto Sans SC"/>
              </a:rPr>
            </a:br>
            <a:r>
              <a:rPr lang="en-US" sz="1300" b="0" i="0" u="none" strike="noStrike">
                <a:solidFill>
                  <a:srgbClr val="4B5563"/>
                </a:solidFill>
                <a:latin typeface="Noto Sans SC"/>
                <a:ea typeface="Noto Sans SC"/>
                <a:cs typeface="Noto Sans SC"/>
                <a:sym typeface="Noto Sans SC"/>
              </a:rPr>
              <a:t>在「编排」面板的「技能」栏目下，找到插件模块，点击「+」图标进入插件市场。</a:t>
            </a:r>
            <a:endParaRPr lang="en-US" sz="1100"/>
          </a:p>
        </p:txBody>
      </p:sp>
      <p:sp>
        <p:nvSpPr>
          <p:cNvPr id="11" name="AutoShape 11"/>
          <p:cNvSpPr/>
          <p:nvPr/>
        </p:nvSpPr>
        <p:spPr>
          <a:xfrm>
            <a:off x="6223000" y="3784600"/>
            <a:ext cx="5334000" cy="787400"/>
          </a:xfrm>
          <a:prstGeom prst="roundRect">
            <a:avLst>
              <a:gd name="adj" fmla="val 0"/>
            </a:avLst>
          </a:prstGeom>
          <a:solidFill>
            <a:srgbClr val="F9FAFB">
              <a:alpha val="80000"/>
            </a:srgbClr>
          </a:solidFill>
          <a:ln cap="flat" cmpd="sng">
            <a:solidFill>
              <a:srgbClr val="C9D5E2">
                <a:alpha val="80000"/>
              </a:srgbClr>
            </a:solidFill>
            <a:prstDash val="solid"/>
            <a:round/>
          </a:ln>
        </p:spPr>
        <p:txBody>
          <a:bodyPr vert="horz" wrap="square" lIns="63500" tIns="63500" rIns="63500" bIns="63500" rtlCol="0" anchor="ctr"/>
          <a:lstStyle/>
          <a:p>
            <a:pPr algn="ctr">
              <a:defRPr/>
            </a:pPr>
          </a:p>
        </p:txBody>
      </p:sp>
      <p:sp>
        <p:nvSpPr>
          <p:cNvPr id="12" name="AutoShape 12"/>
          <p:cNvSpPr/>
          <p:nvPr/>
        </p:nvSpPr>
        <p:spPr>
          <a:xfrm>
            <a:off x="6413500" y="3987800"/>
            <a:ext cx="457200" cy="381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2000" b="1" i="0" u="none" strike="noStrike">
                <a:solidFill>
                  <a:srgbClr val="2DD4BF"/>
                </a:solidFill>
                <a:latin typeface="Noto Sans SC"/>
                <a:ea typeface="Noto Sans SC"/>
                <a:cs typeface="Noto Sans SC"/>
                <a:sym typeface="Noto Sans SC"/>
              </a:rPr>
              <a:t>02</a:t>
            </a:r>
            <a:endParaRPr lang="en-US" sz="1100"/>
          </a:p>
        </p:txBody>
      </p:sp>
      <p:sp>
        <p:nvSpPr>
          <p:cNvPr id="13" name="AutoShape 13"/>
          <p:cNvSpPr/>
          <p:nvPr/>
        </p:nvSpPr>
        <p:spPr>
          <a:xfrm>
            <a:off x="6921500" y="3886200"/>
            <a:ext cx="4508500" cy="635000"/>
          </a:xfrm>
          <a:prstGeom prst="rect">
            <a:avLst/>
          </a:prstGeom>
          <a:noFill/>
          <a:ln w="12700" cap="flat" cmpd="sng">
            <a:noFill/>
            <a:prstDash val="solid"/>
            <a:round/>
          </a:ln>
        </p:spPr>
        <p:txBody>
          <a:bodyPr vert="horz" wrap="square" lIns="0" tIns="0" rIns="0" bIns="0" rtlCol="0" anchor="ctr" anchorCtr="0"/>
          <a:lstStyle/>
          <a:p>
            <a:pPr marL="0" indent="0" algn="l">
              <a:lnSpc>
                <a:spcPct val="100000"/>
              </a:lnSpc>
              <a:defRPr/>
            </a:pPr>
            <a:r>
              <a:rPr lang="en-US" sz="1500" b="1" i="0" u="none" strike="noStrike">
                <a:solidFill>
                  <a:srgbClr val="1F2937"/>
                </a:solidFill>
                <a:latin typeface="Noto Sans SC"/>
                <a:ea typeface="Noto Sans SC"/>
                <a:cs typeface="Noto Sans SC"/>
                <a:sym typeface="Noto Sans SC"/>
              </a:rPr>
              <a:t>搜索目标功能插件</a:t>
            </a:r>
            <a:br>
              <a:rPr lang="en-US" sz="1600" b="0" i="0" u="none" strike="noStrike">
                <a:solidFill>
                  <a:srgbClr val="1F2329"/>
                </a:solidFill>
                <a:latin typeface="Noto Sans SC"/>
                <a:ea typeface="Noto Sans SC"/>
                <a:cs typeface="Noto Sans SC"/>
                <a:sym typeface="Noto Sans SC"/>
              </a:rPr>
            </a:br>
            <a:r>
              <a:rPr lang="en-US" sz="1300" b="0" i="0" u="none" strike="noStrike">
                <a:solidFill>
                  <a:srgbClr val="4B5563"/>
                </a:solidFill>
                <a:latin typeface="Noto Sans SC"/>
                <a:ea typeface="Noto Sans SC"/>
                <a:cs typeface="Noto Sans SC"/>
                <a:sym typeface="Noto Sans SC"/>
              </a:rPr>
              <a:t>在搜索框输入关键词“天气查询”，快速筛选出相关的天气类实用工具。</a:t>
            </a:r>
            <a:endParaRPr lang="en-US" sz="1100"/>
          </a:p>
        </p:txBody>
      </p:sp>
      <p:sp>
        <p:nvSpPr>
          <p:cNvPr id="14" name="AutoShape 14"/>
          <p:cNvSpPr/>
          <p:nvPr/>
        </p:nvSpPr>
        <p:spPr>
          <a:xfrm>
            <a:off x="6223000" y="4648200"/>
            <a:ext cx="5334000" cy="787400"/>
          </a:xfrm>
          <a:prstGeom prst="roundRect">
            <a:avLst>
              <a:gd name="adj" fmla="val 0"/>
            </a:avLst>
          </a:prstGeom>
          <a:solidFill>
            <a:srgbClr val="F9FAFB">
              <a:alpha val="80000"/>
            </a:srgbClr>
          </a:solidFill>
          <a:ln cap="flat" cmpd="sng">
            <a:solidFill>
              <a:srgbClr val="C9D5E2">
                <a:alpha val="80000"/>
              </a:srgbClr>
            </a:solidFill>
            <a:prstDash val="solid"/>
            <a:round/>
          </a:ln>
        </p:spPr>
        <p:txBody>
          <a:bodyPr vert="horz" wrap="square" lIns="63500" tIns="63500" rIns="63500" bIns="63500" rtlCol="0" anchor="ctr"/>
          <a:lstStyle/>
          <a:p>
            <a:pPr algn="ctr">
              <a:defRPr/>
            </a:pPr>
          </a:p>
        </p:txBody>
      </p:sp>
      <p:sp>
        <p:nvSpPr>
          <p:cNvPr id="15" name="AutoShape 15"/>
          <p:cNvSpPr/>
          <p:nvPr/>
        </p:nvSpPr>
        <p:spPr>
          <a:xfrm>
            <a:off x="6413500" y="4851400"/>
            <a:ext cx="457200" cy="381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2000" b="1" i="0" u="none" strike="noStrike">
                <a:solidFill>
                  <a:srgbClr val="2DD4BF"/>
                </a:solidFill>
                <a:latin typeface="Noto Sans SC"/>
                <a:ea typeface="Noto Sans SC"/>
                <a:cs typeface="Noto Sans SC"/>
                <a:sym typeface="Noto Sans SC"/>
              </a:rPr>
              <a:t>03</a:t>
            </a:r>
            <a:endParaRPr lang="en-US" sz="1100"/>
          </a:p>
        </p:txBody>
      </p:sp>
      <p:sp>
        <p:nvSpPr>
          <p:cNvPr id="16" name="AutoShape 16"/>
          <p:cNvSpPr/>
          <p:nvPr/>
        </p:nvSpPr>
        <p:spPr>
          <a:xfrm>
            <a:off x="6921500" y="4749800"/>
            <a:ext cx="4508500" cy="635000"/>
          </a:xfrm>
          <a:prstGeom prst="rect">
            <a:avLst/>
          </a:prstGeom>
          <a:noFill/>
          <a:ln w="12700" cap="flat" cmpd="sng">
            <a:noFill/>
            <a:prstDash val="solid"/>
            <a:round/>
          </a:ln>
        </p:spPr>
        <p:txBody>
          <a:bodyPr vert="horz" wrap="square" lIns="0" tIns="0" rIns="0" bIns="0" rtlCol="0" anchor="ctr" anchorCtr="0"/>
          <a:lstStyle/>
          <a:p>
            <a:pPr marL="0" indent="0" algn="l">
              <a:lnSpc>
                <a:spcPct val="100000"/>
              </a:lnSpc>
              <a:defRPr/>
            </a:pPr>
            <a:r>
              <a:rPr lang="en-US" sz="1500" b="1" i="0" u="none" strike="noStrike">
                <a:solidFill>
                  <a:srgbClr val="1F2937"/>
                </a:solidFill>
                <a:latin typeface="Noto Sans SC"/>
                <a:ea typeface="Noto Sans SC"/>
                <a:cs typeface="Noto Sans SC"/>
                <a:sym typeface="Noto Sans SC"/>
              </a:rPr>
              <a:t>添加官方认证插件</a:t>
            </a:r>
            <a:br>
              <a:rPr lang="en-US" sz="1600" b="0" i="0" u="none" strike="noStrike">
                <a:solidFill>
                  <a:srgbClr val="1F2329"/>
                </a:solidFill>
                <a:latin typeface="Noto Sans SC"/>
                <a:ea typeface="Noto Sans SC"/>
                <a:cs typeface="Noto Sans SC"/>
                <a:sym typeface="Noto Sans SC"/>
              </a:rPr>
            </a:br>
            <a:r>
              <a:rPr lang="en-US" sz="1300" b="0" i="0" u="none" strike="noStrike">
                <a:solidFill>
                  <a:srgbClr val="4B5563"/>
                </a:solidFill>
                <a:latin typeface="Noto Sans SC"/>
                <a:ea typeface="Noto Sans SC"/>
                <a:cs typeface="Noto Sans SC"/>
                <a:sym typeface="Noto Sans SC"/>
              </a:rPr>
              <a:t>选择带有“官方”标识的可靠插件（如“墨迹天气”），点击「添加」完成绑定。</a:t>
            </a:r>
            <a:endParaRPr lang="en-US" sz="1100"/>
          </a:p>
        </p:txBody>
      </p:sp>
      <p:sp>
        <p:nvSpPr>
          <p:cNvPr id="17" name="AutoShape 17"/>
          <p:cNvSpPr/>
          <p:nvPr/>
        </p:nvSpPr>
        <p:spPr>
          <a:xfrm>
            <a:off x="6223000" y="5511800"/>
            <a:ext cx="5334000" cy="787400"/>
          </a:xfrm>
          <a:prstGeom prst="roundRect">
            <a:avLst>
              <a:gd name="adj" fmla="val 0"/>
            </a:avLst>
          </a:prstGeom>
          <a:solidFill>
            <a:srgbClr val="2DD4BF">
              <a:alpha val="10000"/>
            </a:srgbClr>
          </a:solidFill>
          <a:ln w="12700" cap="flat" cmpd="sng">
            <a:solidFill>
              <a:srgbClr val="2DD4BF">
                <a:alpha val="30000"/>
              </a:srgbClr>
            </a:solidFill>
            <a:prstDash val="solid"/>
            <a:round/>
          </a:ln>
        </p:spPr>
        <p:txBody>
          <a:bodyPr vert="horz" wrap="square" lIns="63500" tIns="63500" rIns="63500" bIns="63500" rtlCol="0" anchor="ctr"/>
          <a:lstStyle/>
          <a:p>
            <a:pPr algn="ctr">
              <a:defRPr/>
            </a:pPr>
          </a:p>
        </p:txBody>
      </p:sp>
      <p:sp>
        <p:nvSpPr>
          <p:cNvPr id="18" name="AutoShape 18"/>
          <p:cNvSpPr/>
          <p:nvPr/>
        </p:nvSpPr>
        <p:spPr>
          <a:xfrm>
            <a:off x="6413500" y="5715000"/>
            <a:ext cx="457200" cy="381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2000" b="1" i="0" u="none" strike="noStrike">
                <a:solidFill>
                  <a:srgbClr val="0D9488"/>
                </a:solidFill>
                <a:latin typeface="Noto Sans SC"/>
                <a:ea typeface="Noto Sans SC"/>
                <a:cs typeface="Noto Sans SC"/>
                <a:sym typeface="Noto Sans SC"/>
              </a:rPr>
              <a:t>04</a:t>
            </a:r>
            <a:endParaRPr lang="en-US" sz="1100"/>
          </a:p>
        </p:txBody>
      </p:sp>
      <p:sp>
        <p:nvSpPr>
          <p:cNvPr id="19" name="AutoShape 19"/>
          <p:cNvSpPr/>
          <p:nvPr/>
        </p:nvSpPr>
        <p:spPr>
          <a:xfrm>
            <a:off x="6921500" y="5613400"/>
            <a:ext cx="4508500" cy="635000"/>
          </a:xfrm>
          <a:prstGeom prst="rect">
            <a:avLst/>
          </a:prstGeom>
          <a:noFill/>
          <a:ln w="12700" cap="flat" cmpd="sng">
            <a:noFill/>
            <a:prstDash val="solid"/>
            <a:round/>
          </a:ln>
        </p:spPr>
        <p:txBody>
          <a:bodyPr vert="horz" wrap="square" lIns="0" tIns="0" rIns="0" bIns="0" rtlCol="0" anchor="ctr" anchorCtr="0"/>
          <a:lstStyle/>
          <a:p>
            <a:pPr marL="0" indent="0" algn="l">
              <a:lnSpc>
                <a:spcPct val="100000"/>
              </a:lnSpc>
              <a:defRPr/>
            </a:pPr>
            <a:r>
              <a:rPr lang="en-US" sz="1500" b="1" i="0" u="none" strike="noStrike">
                <a:solidFill>
                  <a:srgbClr val="0D9488"/>
                </a:solidFill>
                <a:latin typeface="Noto Sans SC"/>
                <a:ea typeface="Noto Sans SC"/>
                <a:cs typeface="Noto Sans SC"/>
                <a:sym typeface="Noto Sans SC"/>
              </a:rPr>
              <a:t>关键：提示词中明确调用指令</a:t>
            </a:r>
            <a:br>
              <a:rPr lang="en-US" sz="1600" b="0" i="0" u="none" strike="noStrike">
                <a:solidFill>
                  <a:srgbClr val="1F2329"/>
                </a:solidFill>
                <a:latin typeface="Noto Sans SC"/>
                <a:ea typeface="Noto Sans SC"/>
                <a:cs typeface="Noto Sans SC"/>
                <a:sym typeface="Noto Sans SC"/>
              </a:rPr>
            </a:br>
            <a:r>
              <a:rPr lang="en-US" sz="1300" b="0" i="0" u="none" strike="noStrike">
                <a:solidFill>
                  <a:srgbClr val="374151"/>
                </a:solidFill>
                <a:latin typeface="Noto Sans SC"/>
                <a:ea typeface="Noto Sans SC"/>
                <a:cs typeface="Noto Sans SC"/>
                <a:sym typeface="Noto Sans SC"/>
              </a:rPr>
              <a:t>在「人设与回复逻辑」中，务必提示模型：“调用已绑定的天气查询插件获取实时数据”。</a:t>
            </a:r>
            <a:endParaRPr lang="en-US" sz="110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1"/>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0" y="0"/>
            <a:ext cx="12192000" cy="6858000"/>
          </a:xfrm>
          <a:prstGeom prst="roundRect">
            <a:avLst>
              <a:gd name="adj" fmla="val 0"/>
            </a:avLst>
          </a:prstGeom>
          <a:solidFill>
            <a:srgbClr val="FFFFFF">
              <a:alpha val="95000"/>
            </a:srgbClr>
          </a:solidFill>
          <a:ln cap="flat" cmpd="sng">
            <a:solidFill>
              <a:srgbClr val="E6CFCF">
                <a:alpha val="95000"/>
              </a:srgbClr>
            </a:solidFill>
            <a:prstDash val="solid"/>
            <a:round/>
          </a:ln>
        </p:spPr>
        <p:txBody>
          <a:bodyPr vert="horz" wrap="square" lIns="63500" tIns="63500" rIns="63500" bIns="63500" rtlCol="0" anchor="ctr"/>
          <a:lstStyle/>
          <a:p>
            <a:pPr algn="ctr">
              <a:defRPr/>
            </a:pPr>
          </a:p>
        </p:txBody>
      </p:sp>
      <p:sp>
        <p:nvSpPr>
          <p:cNvPr id="3" name="AutoShape 3"/>
          <p:cNvSpPr/>
          <p:nvPr/>
        </p:nvSpPr>
        <p:spPr>
          <a:xfrm>
            <a:off x="762000" y="635000"/>
            <a:ext cx="10668000" cy="762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3200" b="1" i="0" u="none" strike="noStrike">
                <a:solidFill>
                  <a:srgbClr val="1F2937"/>
                </a:solidFill>
                <a:latin typeface="Noto Sans SC"/>
                <a:ea typeface="Noto Sans SC"/>
                <a:cs typeface="Noto Sans SC"/>
                <a:sym typeface="Noto Sans SC"/>
              </a:rPr>
              <a:t>步骤4 - 设置对话体验</a:t>
            </a:r>
            <a:endParaRPr lang="en-US" sz="1100"/>
          </a:p>
        </p:txBody>
      </p:sp>
      <p:sp>
        <p:nvSpPr>
          <p:cNvPr id="4" name="AutoShape 4"/>
          <p:cNvSpPr/>
          <p:nvPr/>
        </p:nvSpPr>
        <p:spPr>
          <a:xfrm>
            <a:off x="762000" y="1778000"/>
            <a:ext cx="5334000" cy="1079500"/>
          </a:xfrm>
          <a:prstGeom prst="roundRect">
            <a:avLst>
              <a:gd name="adj" fmla="val 0"/>
            </a:avLst>
          </a:prstGeom>
          <a:solidFill>
            <a:srgbClr val="2DD4BF">
              <a:alpha val="8000"/>
            </a:srgbClr>
          </a:solidFill>
          <a:ln w="12700" cap="flat" cmpd="sng">
            <a:solidFill>
              <a:srgbClr val="2DD4BF">
                <a:alpha val="20000"/>
              </a:srgbClr>
            </a:solidFill>
            <a:prstDash val="solid"/>
            <a:round/>
          </a:ln>
        </p:spPr>
        <p:txBody>
          <a:bodyPr vert="horz" wrap="square" lIns="63500" tIns="63500" rIns="63500" bIns="63500" rtlCol="0" anchor="ctr"/>
          <a:lstStyle/>
          <a:p>
            <a:pPr algn="ctr">
              <a:defRPr/>
            </a:pPr>
          </a:p>
        </p:txBody>
      </p:sp>
      <p:pic>
        <p:nvPicPr>
          <p:cNvPr id="5" name="Picture 5"/>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952500" y="1968500"/>
            <a:ext cx="304800" cy="304800"/>
          </a:xfrm>
          <a:prstGeom prst="rect">
            <a:avLst/>
          </a:prstGeom>
        </p:spPr>
      </p:pic>
      <p:sp>
        <p:nvSpPr>
          <p:cNvPr id="6" name="AutoShape 6"/>
          <p:cNvSpPr/>
          <p:nvPr/>
        </p:nvSpPr>
        <p:spPr>
          <a:xfrm>
            <a:off x="1397000" y="1968500"/>
            <a:ext cx="4572000" cy="3048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1600" b="1" i="0" u="none" strike="noStrike">
                <a:solidFill>
                  <a:srgbClr val="1F2937"/>
                </a:solidFill>
                <a:latin typeface="Noto Sans SC"/>
                <a:ea typeface="Noto Sans SC"/>
                <a:cs typeface="Noto Sans SC"/>
                <a:sym typeface="Noto Sans SC"/>
              </a:rPr>
              <a:t>智能开场白，建立第一印象</a:t>
            </a:r>
            <a:endParaRPr lang="en-US" sz="1100"/>
          </a:p>
        </p:txBody>
      </p:sp>
      <p:sp>
        <p:nvSpPr>
          <p:cNvPr id="7" name="AutoShape 7"/>
          <p:cNvSpPr/>
          <p:nvPr/>
        </p:nvSpPr>
        <p:spPr>
          <a:xfrm>
            <a:off x="1397000" y="2311400"/>
            <a:ext cx="4572000" cy="508000"/>
          </a:xfrm>
          <a:prstGeom prst="rect">
            <a:avLst/>
          </a:prstGeom>
          <a:noFill/>
          <a:ln w="12700" cap="flat" cmpd="sng">
            <a:noFill/>
            <a:prstDash val="solid"/>
            <a:round/>
          </a:ln>
        </p:spPr>
        <p:txBody>
          <a:bodyPr vert="horz" wrap="square" lIns="0" tIns="0" rIns="0" bIns="0" rtlCol="0" anchor="ctr" anchorCtr="0"/>
          <a:lstStyle/>
          <a:p>
            <a:pPr marL="0" indent="0" algn="l">
              <a:lnSpc>
                <a:spcPct val="100000"/>
              </a:lnSpc>
              <a:defRPr/>
            </a:pPr>
            <a:r>
              <a:rPr lang="en-US" sz="1300" b="0" i="0" u="none" strike="noStrike">
                <a:solidFill>
                  <a:srgbClr val="4B5563"/>
                </a:solidFill>
                <a:latin typeface="Noto Sans SC"/>
                <a:ea typeface="Noto Sans SC"/>
                <a:cs typeface="Noto Sans SC"/>
                <a:sym typeface="Noto Sans SC"/>
              </a:rPr>
              <a:t>用户首次进入时，主动介绍智能体的功能定位与使用方法，消除陌生感，引导用户开启对话，提升交互意愿。</a:t>
            </a:r>
            <a:endParaRPr lang="en-US" sz="1100"/>
          </a:p>
        </p:txBody>
      </p:sp>
      <p:sp>
        <p:nvSpPr>
          <p:cNvPr id="8" name="AutoShape 8"/>
          <p:cNvSpPr/>
          <p:nvPr/>
        </p:nvSpPr>
        <p:spPr>
          <a:xfrm>
            <a:off x="762000" y="2984500"/>
            <a:ext cx="5334000" cy="1079500"/>
          </a:xfrm>
          <a:prstGeom prst="roundRect">
            <a:avLst>
              <a:gd name="adj" fmla="val 0"/>
            </a:avLst>
          </a:prstGeom>
          <a:solidFill>
            <a:srgbClr val="2DD4BF">
              <a:alpha val="8000"/>
            </a:srgbClr>
          </a:solidFill>
          <a:ln w="12700" cap="flat" cmpd="sng">
            <a:solidFill>
              <a:srgbClr val="2DD4BF">
                <a:alpha val="20000"/>
              </a:srgbClr>
            </a:solidFill>
            <a:prstDash val="solid"/>
            <a:round/>
          </a:ln>
        </p:spPr>
        <p:txBody>
          <a:bodyPr vert="horz" wrap="square" lIns="63500" tIns="63500" rIns="63500" bIns="63500" rtlCol="0" anchor="ctr"/>
          <a:lstStyle/>
          <a:p>
            <a:pPr algn="ctr">
              <a:defRPr/>
            </a:pPr>
          </a:p>
        </p:txBody>
      </p:sp>
      <p:pic>
        <p:nvPicPr>
          <p:cNvPr id="9" name="Picture 9"/>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952500" y="3175000"/>
            <a:ext cx="304800" cy="304800"/>
          </a:xfrm>
          <a:prstGeom prst="rect">
            <a:avLst/>
          </a:prstGeom>
        </p:spPr>
      </p:pic>
      <p:sp>
        <p:nvSpPr>
          <p:cNvPr id="10" name="AutoShape 10"/>
          <p:cNvSpPr/>
          <p:nvPr/>
        </p:nvSpPr>
        <p:spPr>
          <a:xfrm>
            <a:off x="1397000" y="3175000"/>
            <a:ext cx="4572000" cy="3048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1600" b="1" i="0" u="none" strike="noStrike">
                <a:solidFill>
                  <a:srgbClr val="1F2937"/>
                </a:solidFill>
                <a:latin typeface="Noto Sans SC"/>
                <a:ea typeface="Noto Sans SC"/>
                <a:cs typeface="Noto Sans SC"/>
                <a:sym typeface="Noto Sans SC"/>
              </a:rPr>
              <a:t>预置推荐问题，降低使用门槛</a:t>
            </a:r>
            <a:endParaRPr lang="en-US" sz="1100"/>
          </a:p>
        </p:txBody>
      </p:sp>
      <p:sp>
        <p:nvSpPr>
          <p:cNvPr id="11" name="AutoShape 11"/>
          <p:cNvSpPr/>
          <p:nvPr/>
        </p:nvSpPr>
        <p:spPr>
          <a:xfrm>
            <a:off x="1397000" y="3517900"/>
            <a:ext cx="4572000" cy="508000"/>
          </a:xfrm>
          <a:prstGeom prst="rect">
            <a:avLst/>
          </a:prstGeom>
          <a:noFill/>
          <a:ln w="12700" cap="flat" cmpd="sng">
            <a:noFill/>
            <a:prstDash val="solid"/>
            <a:round/>
          </a:ln>
        </p:spPr>
        <p:txBody>
          <a:bodyPr vert="horz" wrap="square" lIns="0" tIns="0" rIns="0" bIns="0" rtlCol="0" anchor="ctr" anchorCtr="0"/>
          <a:lstStyle/>
          <a:p>
            <a:pPr marL="0" indent="0" algn="l">
              <a:lnSpc>
                <a:spcPct val="100000"/>
              </a:lnSpc>
              <a:defRPr/>
            </a:pPr>
            <a:r>
              <a:rPr lang="en-US" sz="1300" b="0" i="0" u="none" strike="noStrike">
                <a:solidFill>
                  <a:srgbClr val="4B5563"/>
                </a:solidFill>
                <a:latin typeface="Noto Sans SC"/>
                <a:ea typeface="Noto Sans SC"/>
                <a:cs typeface="Noto Sans SC"/>
                <a:sym typeface="Noto Sans SC"/>
              </a:rPr>
              <a:t>提前配置高频、典型的示例问题，用户无需手动输入即可一键触发查询，快速感知智能体的核心服务能力。</a:t>
            </a:r>
            <a:endParaRPr lang="en-US" sz="1100"/>
          </a:p>
        </p:txBody>
      </p:sp>
      <p:sp>
        <p:nvSpPr>
          <p:cNvPr id="12" name="AutoShape 12"/>
          <p:cNvSpPr/>
          <p:nvPr/>
        </p:nvSpPr>
        <p:spPr>
          <a:xfrm>
            <a:off x="762000" y="4254500"/>
            <a:ext cx="5334000" cy="3048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1600" b="1" i="0" u="none" strike="noStrike">
                <a:solidFill>
                  <a:srgbClr val="2DD4BF"/>
                </a:solidFill>
                <a:latin typeface="Noto Sans SC"/>
                <a:ea typeface="Noto Sans SC"/>
                <a:cs typeface="Noto Sans SC"/>
                <a:sym typeface="Noto Sans SC"/>
              </a:rPr>
              <a:t>▍快速配置四步法</a:t>
            </a:r>
            <a:endParaRPr lang="en-US" sz="1100"/>
          </a:p>
        </p:txBody>
      </p:sp>
      <p:sp>
        <p:nvSpPr>
          <p:cNvPr id="13" name="AutoShape 13"/>
          <p:cNvSpPr/>
          <p:nvPr/>
        </p:nvSpPr>
        <p:spPr>
          <a:xfrm>
            <a:off x="762000" y="4699000"/>
            <a:ext cx="304800" cy="304800"/>
          </a:xfrm>
          <a:prstGeom prst="roundRect">
            <a:avLst>
              <a:gd name="adj" fmla="val 0"/>
            </a:avLst>
          </a:prstGeom>
          <a:solidFill>
            <a:srgbClr val="2DD4BF">
              <a:alpha val="100000"/>
            </a:srgbClr>
          </a:solidFill>
          <a:ln w="25400" cap="flat" cmpd="sng">
            <a:noFill/>
            <a:prstDash val="solid"/>
            <a:round/>
          </a:ln>
        </p:spPr>
        <p:txBody>
          <a:bodyPr vert="horz" wrap="square" lIns="63500" tIns="63500" rIns="63500" bIns="63500" rtlCol="0" anchor="ctr"/>
          <a:lstStyle/>
          <a:p>
            <a:pPr algn="ctr">
              <a:defRPr/>
            </a:pPr>
          </a:p>
        </p:txBody>
      </p:sp>
      <p:sp>
        <p:nvSpPr>
          <p:cNvPr id="14" name="AutoShape 14"/>
          <p:cNvSpPr/>
          <p:nvPr/>
        </p:nvSpPr>
        <p:spPr>
          <a:xfrm>
            <a:off x="762000" y="4699000"/>
            <a:ext cx="304800" cy="304800"/>
          </a:xfrm>
          <a:prstGeom prst="rect">
            <a:avLst/>
          </a:prstGeom>
          <a:noFill/>
          <a:ln w="12700" cap="flat" cmpd="sng">
            <a:noFill/>
            <a:prstDash val="solid"/>
            <a:round/>
          </a:ln>
        </p:spPr>
        <p:txBody>
          <a:bodyPr vert="horz" wrap="square" lIns="0" tIns="0" rIns="0" bIns="0" rtlCol="0" anchor="ctr" anchorCtr="0"/>
          <a:lstStyle/>
          <a:p>
            <a:pPr marL="0" indent="0" algn="ctr">
              <a:lnSpc>
                <a:spcPct val="125000"/>
              </a:lnSpc>
              <a:defRPr/>
            </a:pPr>
            <a:r>
              <a:rPr lang="en-US" sz="1400" b="1" i="0" u="none" strike="noStrike">
                <a:solidFill>
                  <a:srgbClr val="FFFFFF"/>
                </a:solidFill>
                <a:latin typeface="Noto Sans SC"/>
                <a:ea typeface="Noto Sans SC"/>
                <a:cs typeface="Noto Sans SC"/>
                <a:sym typeface="Noto Sans SC"/>
              </a:rPr>
              <a:t>1</a:t>
            </a:r>
            <a:endParaRPr lang="en-US" sz="1100"/>
          </a:p>
        </p:txBody>
      </p:sp>
      <p:sp>
        <p:nvSpPr>
          <p:cNvPr id="15" name="AutoShape 15"/>
          <p:cNvSpPr/>
          <p:nvPr/>
        </p:nvSpPr>
        <p:spPr>
          <a:xfrm>
            <a:off x="1168400" y="4711700"/>
            <a:ext cx="4953000" cy="2794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1300" b="1" i="0" u="none" strike="noStrike">
                <a:solidFill>
                  <a:srgbClr val="374151"/>
                </a:solidFill>
                <a:latin typeface="Noto Sans SC"/>
                <a:ea typeface="Noto Sans SC"/>
                <a:cs typeface="Noto Sans SC"/>
                <a:sym typeface="Noto Sans SC"/>
              </a:rPr>
              <a:t>定位入口：</a:t>
            </a:r>
            <a:r>
              <a:rPr lang="en-US" sz="1300" b="0" i="0" u="none" strike="noStrike">
                <a:solidFill>
                  <a:srgbClr val="374151"/>
                </a:solidFill>
                <a:latin typeface="Noto Sans SC"/>
                <a:ea typeface="Noto Sans SC"/>
                <a:cs typeface="Noto Sans SC"/>
                <a:sym typeface="Noto Sans SC"/>
              </a:rPr>
              <a:t>在工作台左侧功能面板中，找到并点击「对话体验」设置模块。</a:t>
            </a:r>
            <a:endParaRPr lang="en-US" sz="1100"/>
          </a:p>
        </p:txBody>
      </p:sp>
      <p:sp>
        <p:nvSpPr>
          <p:cNvPr id="16" name="AutoShape 16"/>
          <p:cNvSpPr/>
          <p:nvPr/>
        </p:nvSpPr>
        <p:spPr>
          <a:xfrm>
            <a:off x="762000" y="5105400"/>
            <a:ext cx="304800" cy="304800"/>
          </a:xfrm>
          <a:prstGeom prst="roundRect">
            <a:avLst>
              <a:gd name="adj" fmla="val 0"/>
            </a:avLst>
          </a:prstGeom>
          <a:solidFill>
            <a:srgbClr val="2DD4BF">
              <a:alpha val="100000"/>
            </a:srgbClr>
          </a:solidFill>
          <a:ln w="25400" cap="flat" cmpd="sng">
            <a:noFill/>
            <a:prstDash val="solid"/>
            <a:round/>
          </a:ln>
        </p:spPr>
        <p:txBody>
          <a:bodyPr vert="horz" wrap="square" lIns="63500" tIns="63500" rIns="63500" bIns="63500" rtlCol="0" anchor="ctr"/>
          <a:lstStyle/>
          <a:p>
            <a:pPr algn="ctr">
              <a:defRPr/>
            </a:pPr>
          </a:p>
        </p:txBody>
      </p:sp>
      <p:sp>
        <p:nvSpPr>
          <p:cNvPr id="17" name="AutoShape 17"/>
          <p:cNvSpPr/>
          <p:nvPr/>
        </p:nvSpPr>
        <p:spPr>
          <a:xfrm>
            <a:off x="762000" y="5105400"/>
            <a:ext cx="304800" cy="304800"/>
          </a:xfrm>
          <a:prstGeom prst="rect">
            <a:avLst/>
          </a:prstGeom>
          <a:noFill/>
          <a:ln w="12700" cap="flat" cmpd="sng">
            <a:noFill/>
            <a:prstDash val="solid"/>
            <a:round/>
          </a:ln>
        </p:spPr>
        <p:txBody>
          <a:bodyPr vert="horz" wrap="square" lIns="0" tIns="0" rIns="0" bIns="0" rtlCol="0" anchor="ctr" anchorCtr="0"/>
          <a:lstStyle/>
          <a:p>
            <a:pPr marL="0" indent="0" algn="ctr">
              <a:lnSpc>
                <a:spcPct val="125000"/>
              </a:lnSpc>
              <a:defRPr/>
            </a:pPr>
            <a:r>
              <a:rPr lang="en-US" sz="1400" b="1" i="0" u="none" strike="noStrike">
                <a:solidFill>
                  <a:srgbClr val="FFFFFF"/>
                </a:solidFill>
                <a:latin typeface="Noto Sans SC"/>
                <a:ea typeface="Noto Sans SC"/>
                <a:cs typeface="Noto Sans SC"/>
                <a:sym typeface="Noto Sans SC"/>
              </a:rPr>
              <a:t>2</a:t>
            </a:r>
            <a:endParaRPr lang="en-US" sz="1100"/>
          </a:p>
        </p:txBody>
      </p:sp>
      <p:sp>
        <p:nvSpPr>
          <p:cNvPr id="18" name="AutoShape 18"/>
          <p:cNvSpPr/>
          <p:nvPr/>
        </p:nvSpPr>
        <p:spPr>
          <a:xfrm>
            <a:off x="1168400" y="5118100"/>
            <a:ext cx="4953000" cy="2794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1300" b="1" i="0" u="none" strike="noStrike">
                <a:solidFill>
                  <a:srgbClr val="374151"/>
                </a:solidFill>
                <a:latin typeface="Noto Sans SC"/>
                <a:ea typeface="Noto Sans SC"/>
                <a:cs typeface="Noto Sans SC"/>
                <a:sym typeface="Noto Sans SC"/>
              </a:rPr>
              <a:t>配置引导语：</a:t>
            </a:r>
            <a:r>
              <a:rPr lang="en-US" sz="1300" b="0" i="0" u="none" strike="noStrike">
                <a:solidFill>
                  <a:srgbClr val="374151"/>
                </a:solidFill>
                <a:latin typeface="Noto Sans SC"/>
                <a:ea typeface="Noto Sans SC"/>
                <a:cs typeface="Noto Sans SC"/>
                <a:sym typeface="Noto Sans SC"/>
              </a:rPr>
              <a:t>在「开场白」输入框中，撰写清晰友好的介绍文案，说明服务范围。</a:t>
            </a:r>
            <a:endParaRPr lang="en-US" sz="1100"/>
          </a:p>
        </p:txBody>
      </p:sp>
      <p:sp>
        <p:nvSpPr>
          <p:cNvPr id="19" name="AutoShape 19"/>
          <p:cNvSpPr/>
          <p:nvPr/>
        </p:nvSpPr>
        <p:spPr>
          <a:xfrm>
            <a:off x="762000" y="5511800"/>
            <a:ext cx="304800" cy="304800"/>
          </a:xfrm>
          <a:prstGeom prst="roundRect">
            <a:avLst>
              <a:gd name="adj" fmla="val 0"/>
            </a:avLst>
          </a:prstGeom>
          <a:solidFill>
            <a:srgbClr val="2DD4BF">
              <a:alpha val="100000"/>
            </a:srgbClr>
          </a:solidFill>
          <a:ln w="25400" cap="flat" cmpd="sng">
            <a:noFill/>
            <a:prstDash val="solid"/>
            <a:round/>
          </a:ln>
        </p:spPr>
        <p:txBody>
          <a:bodyPr vert="horz" wrap="square" lIns="63500" tIns="63500" rIns="63500" bIns="63500" rtlCol="0" anchor="ctr"/>
          <a:lstStyle/>
          <a:p>
            <a:pPr algn="ctr">
              <a:defRPr/>
            </a:pPr>
          </a:p>
        </p:txBody>
      </p:sp>
      <p:sp>
        <p:nvSpPr>
          <p:cNvPr id="20" name="AutoShape 20"/>
          <p:cNvSpPr/>
          <p:nvPr/>
        </p:nvSpPr>
        <p:spPr>
          <a:xfrm>
            <a:off x="762000" y="5511800"/>
            <a:ext cx="304800" cy="304800"/>
          </a:xfrm>
          <a:prstGeom prst="rect">
            <a:avLst/>
          </a:prstGeom>
          <a:noFill/>
          <a:ln w="12700" cap="flat" cmpd="sng">
            <a:noFill/>
            <a:prstDash val="solid"/>
            <a:round/>
          </a:ln>
        </p:spPr>
        <p:txBody>
          <a:bodyPr vert="horz" wrap="square" lIns="0" tIns="0" rIns="0" bIns="0" rtlCol="0" anchor="ctr" anchorCtr="0"/>
          <a:lstStyle/>
          <a:p>
            <a:pPr marL="0" indent="0" algn="ctr">
              <a:lnSpc>
                <a:spcPct val="125000"/>
              </a:lnSpc>
              <a:defRPr/>
            </a:pPr>
            <a:r>
              <a:rPr lang="en-US" sz="1400" b="1" i="0" u="none" strike="noStrike">
                <a:solidFill>
                  <a:srgbClr val="FFFFFF"/>
                </a:solidFill>
                <a:latin typeface="Noto Sans SC"/>
                <a:ea typeface="Noto Sans SC"/>
                <a:cs typeface="Noto Sans SC"/>
                <a:sym typeface="Noto Sans SC"/>
              </a:rPr>
              <a:t>3</a:t>
            </a:r>
            <a:endParaRPr lang="en-US" sz="1100"/>
          </a:p>
        </p:txBody>
      </p:sp>
      <p:sp>
        <p:nvSpPr>
          <p:cNvPr id="21" name="AutoShape 21"/>
          <p:cNvSpPr/>
          <p:nvPr/>
        </p:nvSpPr>
        <p:spPr>
          <a:xfrm>
            <a:off x="1168400" y="5524500"/>
            <a:ext cx="4953000" cy="2794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1300" b="1" i="0" u="none" strike="noStrike">
                <a:solidFill>
                  <a:srgbClr val="374151"/>
                </a:solidFill>
                <a:latin typeface="Noto Sans SC"/>
                <a:ea typeface="Noto Sans SC"/>
                <a:cs typeface="Noto Sans SC"/>
                <a:sym typeface="Noto Sans SC"/>
              </a:rPr>
              <a:t>添加示例问题：</a:t>
            </a:r>
            <a:r>
              <a:rPr lang="en-US" sz="1300" b="0" i="0" u="none" strike="noStrike">
                <a:solidFill>
                  <a:srgbClr val="374151"/>
                </a:solidFill>
                <a:latin typeface="Noto Sans SC"/>
                <a:ea typeface="Noto Sans SC"/>
                <a:cs typeface="Noto Sans SC"/>
                <a:sym typeface="Noto Sans SC"/>
              </a:rPr>
              <a:t>在「预置问题」区域点击「添加」，录入如“北京今天天气”等高频问题。</a:t>
            </a:r>
            <a:endParaRPr lang="en-US" sz="1100"/>
          </a:p>
        </p:txBody>
      </p:sp>
      <p:sp>
        <p:nvSpPr>
          <p:cNvPr id="22" name="AutoShape 22"/>
          <p:cNvSpPr/>
          <p:nvPr/>
        </p:nvSpPr>
        <p:spPr>
          <a:xfrm>
            <a:off x="762000" y="5918200"/>
            <a:ext cx="304800" cy="304800"/>
          </a:xfrm>
          <a:prstGeom prst="roundRect">
            <a:avLst>
              <a:gd name="adj" fmla="val 0"/>
            </a:avLst>
          </a:prstGeom>
          <a:solidFill>
            <a:srgbClr val="2DD4BF">
              <a:alpha val="100000"/>
            </a:srgbClr>
          </a:solidFill>
          <a:ln w="25400" cap="flat" cmpd="sng">
            <a:noFill/>
            <a:prstDash val="solid"/>
            <a:round/>
          </a:ln>
        </p:spPr>
        <p:txBody>
          <a:bodyPr vert="horz" wrap="square" lIns="63500" tIns="63500" rIns="63500" bIns="63500" rtlCol="0" anchor="ctr"/>
          <a:lstStyle/>
          <a:p>
            <a:pPr algn="ctr">
              <a:defRPr/>
            </a:pPr>
          </a:p>
        </p:txBody>
      </p:sp>
      <p:sp>
        <p:nvSpPr>
          <p:cNvPr id="23" name="AutoShape 23"/>
          <p:cNvSpPr/>
          <p:nvPr/>
        </p:nvSpPr>
        <p:spPr>
          <a:xfrm>
            <a:off x="762000" y="5918200"/>
            <a:ext cx="304800" cy="304800"/>
          </a:xfrm>
          <a:prstGeom prst="rect">
            <a:avLst/>
          </a:prstGeom>
          <a:noFill/>
          <a:ln w="12700" cap="flat" cmpd="sng">
            <a:noFill/>
            <a:prstDash val="solid"/>
            <a:round/>
          </a:ln>
        </p:spPr>
        <p:txBody>
          <a:bodyPr vert="horz" wrap="square" lIns="0" tIns="0" rIns="0" bIns="0" rtlCol="0" anchor="ctr" anchorCtr="0"/>
          <a:lstStyle/>
          <a:p>
            <a:pPr marL="0" indent="0" algn="ctr">
              <a:lnSpc>
                <a:spcPct val="125000"/>
              </a:lnSpc>
              <a:defRPr/>
            </a:pPr>
            <a:r>
              <a:rPr lang="en-US" sz="1400" b="1" i="0" u="none" strike="noStrike">
                <a:solidFill>
                  <a:srgbClr val="FFFFFF"/>
                </a:solidFill>
                <a:latin typeface="Noto Sans SC"/>
                <a:ea typeface="Noto Sans SC"/>
                <a:cs typeface="Noto Sans SC"/>
                <a:sym typeface="Noto Sans SC"/>
              </a:rPr>
              <a:t>4</a:t>
            </a:r>
            <a:endParaRPr lang="en-US" sz="1100"/>
          </a:p>
        </p:txBody>
      </p:sp>
      <p:sp>
        <p:nvSpPr>
          <p:cNvPr id="24" name="AutoShape 24"/>
          <p:cNvSpPr/>
          <p:nvPr/>
        </p:nvSpPr>
        <p:spPr>
          <a:xfrm>
            <a:off x="1168400" y="5930900"/>
            <a:ext cx="4953000" cy="2794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1300" b="1" i="0" u="none" strike="noStrike">
                <a:solidFill>
                  <a:srgbClr val="374151"/>
                </a:solidFill>
                <a:latin typeface="Noto Sans SC"/>
                <a:ea typeface="Noto Sans SC"/>
                <a:cs typeface="Noto Sans SC"/>
                <a:sym typeface="Noto Sans SC"/>
              </a:rPr>
              <a:t>预览并保存：</a:t>
            </a:r>
            <a:r>
              <a:rPr lang="en-US" sz="1300" b="0" i="0" u="none" strike="noStrike">
                <a:solidFill>
                  <a:srgbClr val="374151"/>
                </a:solidFill>
                <a:latin typeface="Noto Sans SC"/>
                <a:ea typeface="Noto Sans SC"/>
                <a:cs typeface="Noto Sans SC"/>
                <a:sym typeface="Noto Sans SC"/>
              </a:rPr>
              <a:t>在右侧「预览与调试」面板查看效果，确认无误后保存并发布配置。</a:t>
            </a:r>
            <a:endParaRPr lang="en-US" sz="1100"/>
          </a:p>
        </p:txBody>
      </p:sp>
      <p:pic>
        <p:nvPicPr>
          <p:cNvPr id="25" name="Picture 25"/>
          <p:cNvPicPr>
            <a:picLocks noChangeAspect="1"/>
          </p:cNvPicPr>
          <p:nvPr/>
        </p:nvPicPr>
        <p:blipFill>
          <a:blip r:embed="rId6"/>
          <a:srcRect l="26" r="26"/>
          <a:stretch>
            <a:fillRect/>
          </a:stretch>
        </p:blipFill>
        <p:spPr>
          <a:xfrm>
            <a:off x="6858000" y="1905000"/>
            <a:ext cx="3302000" cy="3619500"/>
          </a:xfrm>
          <a:prstGeom prst="roundRect">
            <a:avLst>
              <a:gd name="adj" fmla="val 4615"/>
            </a:avLst>
          </a:prstGeom>
          <a:noFill/>
          <a:ln w="12700" cap="flat" cmpd="sng">
            <a:solidFill>
              <a:srgbClr val="E5E7EB">
                <a:alpha val="100000"/>
              </a:srgbClr>
            </a:solidFill>
            <a:prstDash val="solid"/>
            <a:round/>
          </a:ln>
          <a:effectLst>
            <a:outerShdw blurRad="203200" dist="76200" dir="2700000" algn="tl" rotWithShape="0">
              <a:srgbClr val="000000">
                <a:alpha val="8000"/>
              </a:srgbClr>
            </a:outerShdw>
          </a:effectLst>
        </p:spPr>
      </p:pic>
      <p:sp>
        <p:nvSpPr>
          <p:cNvPr id="26" name="AutoShape 26"/>
          <p:cNvSpPr/>
          <p:nvPr/>
        </p:nvSpPr>
        <p:spPr>
          <a:xfrm>
            <a:off x="6858000" y="5651500"/>
            <a:ext cx="4572000" cy="762000"/>
          </a:xfrm>
          <a:prstGeom prst="roundRect">
            <a:avLst>
              <a:gd name="adj" fmla="val 0"/>
            </a:avLst>
          </a:prstGeom>
          <a:solidFill>
            <a:srgbClr val="F0FDFA">
              <a:alpha val="80000"/>
            </a:srgbClr>
          </a:solidFill>
          <a:ln w="12700" cap="flat" cmpd="sng">
            <a:solidFill>
              <a:srgbClr val="2DD4BF">
                <a:alpha val="30000"/>
              </a:srgbClr>
            </a:solidFill>
            <a:prstDash val="solid"/>
            <a:round/>
          </a:ln>
        </p:spPr>
        <p:txBody>
          <a:bodyPr vert="horz" wrap="square" lIns="63500" tIns="63500" rIns="63500" bIns="63500" rtlCol="0" anchor="ctr"/>
          <a:lstStyle/>
          <a:p>
            <a:pPr algn="ctr">
              <a:defRPr/>
            </a:pPr>
          </a:p>
        </p:txBody>
      </p:sp>
      <p:sp>
        <p:nvSpPr>
          <p:cNvPr id="27" name="AutoShape 27"/>
          <p:cNvSpPr/>
          <p:nvPr/>
        </p:nvSpPr>
        <p:spPr>
          <a:xfrm>
            <a:off x="6985000" y="5740400"/>
            <a:ext cx="4318000" cy="635000"/>
          </a:xfrm>
          <a:prstGeom prst="rect">
            <a:avLst/>
          </a:prstGeom>
          <a:noFill/>
          <a:ln w="12700" cap="flat" cmpd="sng">
            <a:noFill/>
            <a:prstDash val="solid"/>
            <a:round/>
          </a:ln>
        </p:spPr>
        <p:txBody>
          <a:bodyPr vert="horz" wrap="square" lIns="0" tIns="0" rIns="0" bIns="0" rtlCol="0" anchor="ctr" anchorCtr="0"/>
          <a:lstStyle/>
          <a:p>
            <a:pPr marL="0" indent="0" algn="l">
              <a:lnSpc>
                <a:spcPct val="108000"/>
              </a:lnSpc>
              <a:defRPr/>
            </a:pPr>
            <a:r>
              <a:rPr lang="en-US" sz="1300" b="1" i="0" u="none" strike="noStrike">
                <a:solidFill>
                  <a:srgbClr val="374151"/>
                </a:solidFill>
                <a:latin typeface="Noto Sans SC"/>
                <a:ea typeface="Noto Sans SC"/>
                <a:cs typeface="Noto Sans SC"/>
                <a:sym typeface="Noto Sans SC"/>
              </a:rPr>
              <a:t>配置面板预览：</a:t>
            </a:r>
            <a:r>
              <a:rPr lang="en-US" sz="1300" b="0" i="0" u="none" strike="noStrike">
                <a:solidFill>
                  <a:srgbClr val="374151"/>
                </a:solidFill>
                <a:latin typeface="Noto Sans SC"/>
                <a:ea typeface="Noto Sans SC"/>
                <a:cs typeface="Noto Sans SC"/>
                <a:sym typeface="Noto Sans SC"/>
              </a:rPr>
              <a:t>直观的可视化编辑界面，支持实时预览开场白效果与问题列表，确保配置精准无误。</a:t>
            </a:r>
            <a:endParaRPr lang="en-US" sz="110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1"/>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0" y="0"/>
            <a:ext cx="12192000" cy="6858000"/>
          </a:xfrm>
          <a:prstGeom prst="roundRect">
            <a:avLst>
              <a:gd name="adj" fmla="val 0"/>
            </a:avLst>
          </a:prstGeom>
          <a:solidFill>
            <a:srgbClr val="FFFFFF">
              <a:alpha val="95000"/>
            </a:srgbClr>
          </a:solidFill>
          <a:ln w="25400" cap="flat" cmpd="sng">
            <a:noFill/>
            <a:prstDash val="solid"/>
            <a:round/>
          </a:ln>
        </p:spPr>
        <p:txBody>
          <a:bodyPr vert="horz" wrap="square" lIns="63500" tIns="63500" rIns="63500" bIns="63500" rtlCol="0" anchor="ctr"/>
          <a:lstStyle/>
          <a:p>
            <a:pPr algn="ctr">
              <a:defRPr/>
            </a:pPr>
          </a:p>
        </p:txBody>
      </p:sp>
      <p:sp>
        <p:nvSpPr>
          <p:cNvPr id="3" name="AutoShape 3"/>
          <p:cNvSpPr/>
          <p:nvPr/>
        </p:nvSpPr>
        <p:spPr>
          <a:xfrm>
            <a:off x="762000" y="635000"/>
            <a:ext cx="10668000" cy="762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3200" b="1" i="0" u="none" strike="noStrike">
                <a:solidFill>
                  <a:srgbClr val="1F2937"/>
                </a:solidFill>
                <a:latin typeface="Noto Sans SC"/>
                <a:ea typeface="Noto Sans SC"/>
                <a:cs typeface="Noto Sans SC"/>
                <a:sym typeface="Noto Sans SC"/>
              </a:rPr>
              <a:t>步骤5 &amp; 6 - 调试与发布</a:t>
            </a:r>
            <a:endParaRPr lang="en-US" sz="1100"/>
          </a:p>
        </p:txBody>
      </p:sp>
      <p:sp>
        <p:nvSpPr>
          <p:cNvPr id="4" name="AutoShape 4"/>
          <p:cNvSpPr/>
          <p:nvPr/>
        </p:nvSpPr>
        <p:spPr>
          <a:xfrm>
            <a:off x="762000" y="1778000"/>
            <a:ext cx="5270500" cy="4191000"/>
          </a:xfrm>
          <a:prstGeom prst="roundRect">
            <a:avLst>
              <a:gd name="adj" fmla="val 0"/>
            </a:avLst>
          </a:prstGeom>
          <a:solidFill>
            <a:srgbClr val="2DD4BF">
              <a:alpha val="8000"/>
            </a:srgbClr>
          </a:solidFill>
          <a:ln w="25400" cap="flat" cmpd="sng">
            <a:noFill/>
            <a:prstDash val="solid"/>
            <a:round/>
          </a:ln>
        </p:spPr>
        <p:txBody>
          <a:bodyPr vert="horz" wrap="square" lIns="63500" tIns="63500" rIns="63500" bIns="63500" rtlCol="0" anchor="ctr"/>
          <a:lstStyle/>
          <a:p>
            <a:pPr algn="ctr">
              <a:defRPr/>
            </a:pPr>
          </a:p>
        </p:txBody>
      </p:sp>
      <p:sp>
        <p:nvSpPr>
          <p:cNvPr id="5" name="AutoShape 5"/>
          <p:cNvSpPr/>
          <p:nvPr/>
        </p:nvSpPr>
        <p:spPr>
          <a:xfrm>
            <a:off x="952500" y="1968500"/>
            <a:ext cx="4889500" cy="4572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2000" b="1" i="0" u="none" strike="noStrike">
                <a:solidFill>
                  <a:srgbClr val="2DD4BF"/>
                </a:solidFill>
                <a:latin typeface="Noto Sans SC"/>
                <a:ea typeface="Noto Sans SC"/>
                <a:cs typeface="Noto Sans SC"/>
                <a:sym typeface="Noto Sans SC"/>
              </a:rPr>
              <a:t>01 调试智能体：模拟真实交互</a:t>
            </a:r>
            <a:endParaRPr lang="en-US" sz="1100"/>
          </a:p>
        </p:txBody>
      </p:sp>
      <p:pic>
        <p:nvPicPr>
          <p:cNvPr id="6" name="Picture 6"/>
          <p:cNvPicPr>
            <a:picLocks noChangeAspect="1"/>
          </p:cNvPicPr>
          <p:nvPr/>
        </p:nvPicPr>
        <p:blipFill>
          <a:blip r:embed="rId2"/>
          <a:srcRect t="5671" b="5671"/>
          <a:stretch>
            <a:fillRect/>
          </a:stretch>
        </p:blipFill>
        <p:spPr>
          <a:xfrm>
            <a:off x="952500" y="2603500"/>
            <a:ext cx="1905000" cy="1905000"/>
          </a:xfrm>
          <a:prstGeom prst="roundRect">
            <a:avLst>
              <a:gd name="adj" fmla="val 8000"/>
            </a:avLst>
          </a:prstGeom>
          <a:noFill/>
          <a:ln w="25400" cap="flat" cmpd="sng">
            <a:solidFill>
              <a:srgbClr val="2DD4BF">
                <a:alpha val="30000"/>
              </a:srgbClr>
            </a:solidFill>
            <a:prstDash val="solid"/>
            <a:round/>
          </a:ln>
        </p:spPr>
      </p:pic>
      <p:sp>
        <p:nvSpPr>
          <p:cNvPr id="7" name="AutoShape 7"/>
          <p:cNvSpPr/>
          <p:nvPr/>
        </p:nvSpPr>
        <p:spPr>
          <a:xfrm>
            <a:off x="2984500" y="2603500"/>
            <a:ext cx="2921000" cy="1905000"/>
          </a:xfrm>
          <a:prstGeom prst="rect">
            <a:avLst/>
          </a:prstGeom>
          <a:noFill/>
          <a:ln w="12700" cap="flat" cmpd="sng">
            <a:noFill/>
            <a:prstDash val="solid"/>
            <a:round/>
          </a:ln>
        </p:spPr>
        <p:txBody>
          <a:bodyPr vert="horz" wrap="square" lIns="0" tIns="0" rIns="0" bIns="0" rtlCol="0" anchor="ctr" anchorCtr="0"/>
          <a:lstStyle/>
          <a:p>
            <a:pPr marL="0" indent="0" algn="l">
              <a:lnSpc>
                <a:spcPct val="117000"/>
              </a:lnSpc>
              <a:defRPr/>
            </a:pPr>
            <a:r>
              <a:rPr lang="en-US" sz="1400" b="0" i="0" u="none" strike="noStrike">
                <a:solidFill>
                  <a:srgbClr val="374151"/>
                </a:solidFill>
                <a:latin typeface="Noto Sans SC"/>
                <a:ea typeface="Noto Sans SC"/>
                <a:cs typeface="Noto Sans SC"/>
                <a:sym typeface="Noto Sans SC"/>
              </a:rPr>
              <a:t>在「预览与调试」面板中，化身真实用户进行多维度测试：</a:t>
            </a:r>
            <a:endParaRPr lang="en-US" sz="1100"/>
          </a:p>
          <a:p>
            <a:pPr marL="0" indent="0" algn="l">
              <a:lnSpc>
                <a:spcPct val="117000"/>
              </a:lnSpc>
            </a:pPr>
            <a:r>
              <a:rPr lang="en-US" sz="1300" b="0" i="0" u="none" strike="noStrike">
                <a:solidFill>
                  <a:srgbClr val="4B5563"/>
                </a:solidFill>
                <a:latin typeface="Noto Sans SC"/>
                <a:ea typeface="Noto Sans SC"/>
                <a:cs typeface="Noto Sans SC"/>
                <a:sym typeface="Noto Sans SC"/>
              </a:rPr>
              <a:t>•</a:t>
            </a:r>
            <a:r>
              <a:rPr lang="en-US" sz="1300" b="1" i="0" u="none" strike="noStrike">
                <a:solidFill>
                  <a:srgbClr val="4B5563"/>
                </a:solidFill>
                <a:latin typeface="Noto Sans SC"/>
                <a:ea typeface="Noto Sans SC"/>
                <a:cs typeface="Noto Sans SC"/>
                <a:sym typeface="Noto Sans SC"/>
              </a:rPr>
              <a:t>精准查询：</a:t>
            </a:r>
            <a:r>
              <a:rPr lang="en-US" sz="1300" b="0" i="0" u="none" strike="noStrike">
                <a:solidFill>
                  <a:srgbClr val="4B5563"/>
                </a:solidFill>
                <a:latin typeface="Noto Sans SC"/>
                <a:ea typeface="Noto Sans SC"/>
                <a:cs typeface="Noto Sans SC"/>
                <a:sym typeface="Noto Sans SC"/>
              </a:rPr>
              <a:t>“北京今天天气”（验证数据准确性）</a:t>
            </a:r>
            <a:endParaRPr lang="en-US" sz="1300" b="0" i="0" u="none" strike="noStrike">
              <a:solidFill>
                <a:srgbClr val="4B5563"/>
              </a:solidFill>
              <a:latin typeface="Noto Sans SC"/>
              <a:ea typeface="Noto Sans SC"/>
              <a:cs typeface="Noto Sans SC"/>
              <a:sym typeface="Noto Sans SC"/>
            </a:endParaRPr>
          </a:p>
          <a:p>
            <a:pPr marL="0" indent="0" algn="l">
              <a:lnSpc>
                <a:spcPct val="117000"/>
              </a:lnSpc>
            </a:pPr>
            <a:r>
              <a:rPr lang="en-US" sz="1300" b="0" i="0" u="none" strike="noStrike">
                <a:solidFill>
                  <a:srgbClr val="4B5563"/>
                </a:solidFill>
                <a:latin typeface="Noto Sans SC"/>
                <a:ea typeface="Noto Sans SC"/>
                <a:cs typeface="Noto Sans SC"/>
                <a:sym typeface="Noto Sans SC"/>
              </a:rPr>
              <a:t>•</a:t>
            </a:r>
            <a:r>
              <a:rPr lang="en-US" sz="1300" b="1" i="0" u="none" strike="noStrike">
                <a:solidFill>
                  <a:srgbClr val="4B5563"/>
                </a:solidFill>
                <a:latin typeface="Noto Sans SC"/>
                <a:ea typeface="Noto Sans SC"/>
                <a:cs typeface="Noto Sans SC"/>
                <a:sym typeface="Noto Sans SC"/>
              </a:rPr>
              <a:t>模糊交互：</a:t>
            </a:r>
            <a:r>
              <a:rPr lang="en-US" sz="1300" b="0" i="0" u="none" strike="noStrike">
                <a:solidFill>
                  <a:srgbClr val="4B5563"/>
                </a:solidFill>
                <a:latin typeface="Noto Sans SC"/>
                <a:ea typeface="Noto Sans SC"/>
                <a:cs typeface="Noto Sans SC"/>
                <a:sym typeface="Noto Sans SC"/>
              </a:rPr>
              <a:t>“今天天气？”（验证追问机制）</a:t>
            </a:r>
            <a:endParaRPr lang="en-US" sz="1300" b="0" i="0" u="none" strike="noStrike">
              <a:solidFill>
                <a:srgbClr val="4B5563"/>
              </a:solidFill>
              <a:latin typeface="Noto Sans SC"/>
              <a:ea typeface="Noto Sans SC"/>
              <a:cs typeface="Noto Sans SC"/>
              <a:sym typeface="Noto Sans SC"/>
            </a:endParaRPr>
          </a:p>
          <a:p>
            <a:pPr marL="0" indent="0" algn="l">
              <a:lnSpc>
                <a:spcPct val="117000"/>
              </a:lnSpc>
            </a:pPr>
            <a:r>
              <a:rPr lang="en-US" sz="1300" b="0" i="0" u="none" strike="noStrike">
                <a:solidFill>
                  <a:srgbClr val="4B5563"/>
                </a:solidFill>
                <a:latin typeface="Noto Sans SC"/>
                <a:ea typeface="Noto Sans SC"/>
                <a:cs typeface="Noto Sans SC"/>
                <a:sym typeface="Noto Sans SC"/>
              </a:rPr>
              <a:t>•</a:t>
            </a:r>
            <a:r>
              <a:rPr lang="en-US" sz="1300" b="1" i="0" u="none" strike="noStrike">
                <a:solidFill>
                  <a:srgbClr val="4B5563"/>
                </a:solidFill>
                <a:latin typeface="Noto Sans SC"/>
                <a:ea typeface="Noto Sans SC"/>
                <a:cs typeface="Noto Sans SC"/>
                <a:sym typeface="Noto Sans SC"/>
              </a:rPr>
              <a:t>边界测试：</a:t>
            </a:r>
            <a:r>
              <a:rPr lang="en-US" sz="1300" b="0" i="0" u="none" strike="noStrike">
                <a:solidFill>
                  <a:srgbClr val="4B5563"/>
                </a:solidFill>
                <a:latin typeface="Noto Sans SC"/>
                <a:ea typeface="Noto Sans SC"/>
                <a:cs typeface="Noto Sans SC"/>
                <a:sym typeface="Noto Sans SC"/>
              </a:rPr>
              <a:t>“今天星期几？”（验证拒答逻辑）</a:t>
            </a:r>
            <a:endParaRPr lang="en-US" sz="1300" b="0" i="0" u="none" strike="noStrike">
              <a:solidFill>
                <a:srgbClr val="4B5563"/>
              </a:solidFill>
              <a:latin typeface="Noto Sans SC"/>
              <a:ea typeface="Noto Sans SC"/>
              <a:cs typeface="Noto Sans SC"/>
              <a:sym typeface="Noto Sans SC"/>
            </a:endParaRPr>
          </a:p>
        </p:txBody>
      </p:sp>
      <p:sp>
        <p:nvSpPr>
          <p:cNvPr id="8" name="AutoShape 8"/>
          <p:cNvSpPr/>
          <p:nvPr/>
        </p:nvSpPr>
        <p:spPr>
          <a:xfrm>
            <a:off x="952500" y="4953000"/>
            <a:ext cx="4889500" cy="889000"/>
          </a:xfrm>
          <a:prstGeom prst="rect">
            <a:avLst/>
          </a:prstGeom>
          <a:noFill/>
          <a:ln w="12700" cap="flat" cmpd="sng">
            <a:noFill/>
            <a:prstDash val="solid"/>
            <a:round/>
          </a:ln>
        </p:spPr>
        <p:txBody>
          <a:bodyPr vert="horz" wrap="square" lIns="0" tIns="0" rIns="0" bIns="0" rtlCol="0" anchor="ctr" anchorCtr="0"/>
          <a:lstStyle/>
          <a:p>
            <a:pPr marL="0" indent="0" algn="l">
              <a:lnSpc>
                <a:spcPct val="117000"/>
              </a:lnSpc>
              <a:defRPr/>
            </a:pPr>
            <a:r>
              <a:rPr lang="en-US" sz="1400" b="1" i="0" u="none" strike="noStrike">
                <a:solidFill>
                  <a:srgbClr val="0D9488"/>
                </a:solidFill>
                <a:latin typeface="Noto Sans SC"/>
                <a:ea typeface="Noto Sans SC"/>
                <a:cs typeface="Noto Sans SC"/>
                <a:sym typeface="Noto Sans SC"/>
              </a:rPr>
              <a:t>关键动作：</a:t>
            </a:r>
            <a:r>
              <a:rPr lang="en-US" sz="1400" b="0" i="0" u="none" strike="noStrike">
                <a:solidFill>
                  <a:srgbClr val="374151"/>
                </a:solidFill>
                <a:latin typeface="Noto Sans SC"/>
                <a:ea typeface="Noto Sans SC"/>
                <a:cs typeface="Noto Sans SC"/>
                <a:sym typeface="Noto Sans SC"/>
              </a:rPr>
              <a:t>基于测试反馈，反复迭代提示词与参数配置，直到智能体的回答逻辑严密、体验流畅，完全符合预期。</a:t>
            </a:r>
            <a:endParaRPr lang="en-US" sz="1100"/>
          </a:p>
        </p:txBody>
      </p:sp>
      <p:sp>
        <p:nvSpPr>
          <p:cNvPr id="9" name="AutoShape 9"/>
          <p:cNvSpPr/>
          <p:nvPr/>
        </p:nvSpPr>
        <p:spPr>
          <a:xfrm>
            <a:off x="6286500" y="1778000"/>
            <a:ext cx="5270500" cy="4191000"/>
          </a:xfrm>
          <a:prstGeom prst="roundRect">
            <a:avLst>
              <a:gd name="adj" fmla="val 0"/>
            </a:avLst>
          </a:prstGeom>
          <a:solidFill>
            <a:srgbClr val="2DD4BF">
              <a:alpha val="8000"/>
            </a:srgbClr>
          </a:solidFill>
          <a:ln w="25400" cap="flat" cmpd="sng">
            <a:noFill/>
            <a:prstDash val="solid"/>
            <a:round/>
          </a:ln>
        </p:spPr>
        <p:txBody>
          <a:bodyPr vert="horz" wrap="square" lIns="63500" tIns="63500" rIns="63500" bIns="63500" rtlCol="0" anchor="ctr"/>
          <a:lstStyle/>
          <a:p>
            <a:pPr algn="ctr">
              <a:defRPr/>
            </a:pPr>
          </a:p>
        </p:txBody>
      </p:sp>
      <p:sp>
        <p:nvSpPr>
          <p:cNvPr id="10" name="AutoShape 10"/>
          <p:cNvSpPr/>
          <p:nvPr/>
        </p:nvSpPr>
        <p:spPr>
          <a:xfrm>
            <a:off x="6477000" y="1968500"/>
            <a:ext cx="4889500" cy="4572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2000" b="1" i="0" u="none" strike="noStrike">
                <a:solidFill>
                  <a:srgbClr val="2DD4BF"/>
                </a:solidFill>
                <a:latin typeface="Noto Sans SC"/>
                <a:ea typeface="Noto Sans SC"/>
                <a:cs typeface="Noto Sans SC"/>
                <a:sym typeface="Noto Sans SC"/>
              </a:rPr>
              <a:t>02 发布智能体：一键上线应用</a:t>
            </a:r>
            <a:endParaRPr lang="en-US" sz="1100"/>
          </a:p>
        </p:txBody>
      </p:sp>
      <p:pic>
        <p:nvPicPr>
          <p:cNvPr id="11" name="Picture 11"/>
          <p:cNvPicPr>
            <a:picLocks noChangeAspect="1"/>
          </p:cNvPicPr>
          <p:nvPr/>
        </p:nvPicPr>
        <p:blipFill>
          <a:blip r:embed="rId3"/>
          <a:srcRect l="22104" r="22104"/>
          <a:stretch>
            <a:fillRect/>
          </a:stretch>
        </p:blipFill>
        <p:spPr>
          <a:xfrm>
            <a:off x="6477000" y="2603500"/>
            <a:ext cx="1905000" cy="1905000"/>
          </a:xfrm>
          <a:prstGeom prst="roundRect">
            <a:avLst>
              <a:gd name="adj" fmla="val 8000"/>
            </a:avLst>
          </a:prstGeom>
          <a:noFill/>
          <a:ln w="25400" cap="flat" cmpd="sng">
            <a:solidFill>
              <a:srgbClr val="2DD4BF">
                <a:alpha val="30000"/>
              </a:srgbClr>
            </a:solidFill>
            <a:prstDash val="solid"/>
            <a:round/>
          </a:ln>
        </p:spPr>
      </p:pic>
      <p:sp>
        <p:nvSpPr>
          <p:cNvPr id="12" name="AutoShape 12"/>
          <p:cNvSpPr/>
          <p:nvPr/>
        </p:nvSpPr>
        <p:spPr>
          <a:xfrm>
            <a:off x="8509000" y="2603500"/>
            <a:ext cx="2921000" cy="1905000"/>
          </a:xfrm>
          <a:prstGeom prst="rect">
            <a:avLst/>
          </a:prstGeom>
          <a:noFill/>
          <a:ln w="12700" cap="flat" cmpd="sng">
            <a:noFill/>
            <a:prstDash val="solid"/>
            <a:round/>
          </a:ln>
        </p:spPr>
        <p:txBody>
          <a:bodyPr vert="horz" wrap="square" lIns="0" tIns="0" rIns="0" bIns="0" rtlCol="0" anchor="ctr" anchorCtr="0"/>
          <a:lstStyle/>
          <a:p>
            <a:pPr marL="0" indent="0" algn="l">
              <a:lnSpc>
                <a:spcPct val="117000"/>
              </a:lnSpc>
              <a:defRPr/>
            </a:pPr>
            <a:r>
              <a:rPr lang="en-US" sz="1400" b="0" i="0" u="none" strike="noStrike">
                <a:solidFill>
                  <a:srgbClr val="374151"/>
                </a:solidFill>
                <a:latin typeface="Noto Sans SC"/>
                <a:ea typeface="Noto Sans SC"/>
                <a:cs typeface="Noto Sans SC"/>
                <a:sym typeface="Noto Sans SC"/>
              </a:rPr>
              <a:t>确认无误后，进入发布流程，将智能体推向应用场景：</a:t>
            </a:r>
            <a:endParaRPr lang="en-US" sz="1100"/>
          </a:p>
          <a:p>
            <a:pPr marL="0" indent="0" algn="l">
              <a:lnSpc>
                <a:spcPct val="117000"/>
              </a:lnSpc>
            </a:pPr>
            <a:r>
              <a:rPr lang="en-US" sz="1300" b="0" i="0" u="none" strike="noStrike">
                <a:solidFill>
                  <a:srgbClr val="4B5563"/>
                </a:solidFill>
                <a:latin typeface="Noto Sans SC"/>
                <a:ea typeface="Noto Sans SC"/>
                <a:cs typeface="Noto Sans SC"/>
                <a:sym typeface="Noto Sans SC"/>
              </a:rPr>
              <a:t>•</a:t>
            </a:r>
            <a:r>
              <a:rPr lang="en-US" sz="1300" b="1" i="0" u="none" strike="noStrike">
                <a:solidFill>
                  <a:srgbClr val="4B5563"/>
                </a:solidFill>
                <a:latin typeface="Noto Sans SC"/>
                <a:ea typeface="Noto Sans SC"/>
                <a:cs typeface="Noto Sans SC"/>
                <a:sym typeface="Noto Sans SC"/>
              </a:rPr>
              <a:t>发起发布：</a:t>
            </a:r>
            <a:r>
              <a:rPr lang="en-US" sz="1300" b="0" i="0" u="none" strike="noStrike">
                <a:solidFill>
                  <a:srgbClr val="4B5563"/>
                </a:solidFill>
                <a:latin typeface="Noto Sans SC"/>
                <a:ea typeface="Noto Sans SC"/>
                <a:cs typeface="Noto Sans SC"/>
                <a:sym typeface="Noto Sans SC"/>
              </a:rPr>
              <a:t>点击界面右上角的「发布」按钮</a:t>
            </a:r>
            <a:endParaRPr lang="en-US" sz="1300" b="0" i="0" u="none" strike="noStrike">
              <a:solidFill>
                <a:srgbClr val="4B5563"/>
              </a:solidFill>
              <a:latin typeface="Noto Sans SC"/>
              <a:ea typeface="Noto Sans SC"/>
              <a:cs typeface="Noto Sans SC"/>
              <a:sym typeface="Noto Sans SC"/>
            </a:endParaRPr>
          </a:p>
          <a:p>
            <a:pPr marL="0" indent="0" algn="l">
              <a:lnSpc>
                <a:spcPct val="117000"/>
              </a:lnSpc>
            </a:pPr>
            <a:r>
              <a:rPr lang="en-US" sz="1300" b="0" i="0" u="none" strike="noStrike">
                <a:solidFill>
                  <a:srgbClr val="4B5563"/>
                </a:solidFill>
                <a:latin typeface="Noto Sans SC"/>
                <a:ea typeface="Noto Sans SC"/>
                <a:cs typeface="Noto Sans SC"/>
                <a:sym typeface="Noto Sans SC"/>
              </a:rPr>
              <a:t>•</a:t>
            </a:r>
            <a:r>
              <a:rPr lang="en-US" sz="1300" b="1" i="0" u="none" strike="noStrike">
                <a:solidFill>
                  <a:srgbClr val="4B5563"/>
                </a:solidFill>
                <a:latin typeface="Noto Sans SC"/>
                <a:ea typeface="Noto Sans SC"/>
                <a:cs typeface="Noto Sans SC"/>
                <a:sym typeface="Noto Sans SC"/>
              </a:rPr>
              <a:t>配置渠道：</a:t>
            </a:r>
            <a:r>
              <a:rPr lang="en-US" sz="1300" b="0" i="0" u="none" strike="noStrike">
                <a:solidFill>
                  <a:srgbClr val="4B5563"/>
                </a:solidFill>
                <a:latin typeface="Noto Sans SC"/>
                <a:ea typeface="Noto Sans SC"/>
                <a:cs typeface="Noto Sans SC"/>
                <a:sym typeface="Noto Sans SC"/>
              </a:rPr>
              <a:t>选择豆包、飞书、微信等目标平台</a:t>
            </a:r>
            <a:endParaRPr lang="en-US" sz="1300" b="0" i="0" u="none" strike="noStrike">
              <a:solidFill>
                <a:srgbClr val="4B5563"/>
              </a:solidFill>
              <a:latin typeface="Noto Sans SC"/>
              <a:ea typeface="Noto Sans SC"/>
              <a:cs typeface="Noto Sans SC"/>
              <a:sym typeface="Noto Sans SC"/>
            </a:endParaRPr>
          </a:p>
          <a:p>
            <a:pPr marL="0" indent="0" algn="l">
              <a:lnSpc>
                <a:spcPct val="117000"/>
              </a:lnSpc>
            </a:pPr>
            <a:r>
              <a:rPr lang="en-US" sz="1300" b="0" i="0" u="none" strike="noStrike">
                <a:solidFill>
                  <a:srgbClr val="4B5563"/>
                </a:solidFill>
                <a:latin typeface="Noto Sans SC"/>
                <a:ea typeface="Noto Sans SC"/>
                <a:cs typeface="Noto Sans SC"/>
                <a:sym typeface="Noto Sans SC"/>
              </a:rPr>
              <a:t>•</a:t>
            </a:r>
            <a:r>
              <a:rPr lang="en-US" sz="1300" b="1" i="0" u="none" strike="noStrike">
                <a:solidFill>
                  <a:srgbClr val="4B5563"/>
                </a:solidFill>
                <a:latin typeface="Noto Sans SC"/>
                <a:ea typeface="Noto Sans SC"/>
                <a:cs typeface="Noto Sans SC"/>
                <a:sym typeface="Noto Sans SC"/>
              </a:rPr>
              <a:t>正式上线：</a:t>
            </a:r>
            <a:r>
              <a:rPr lang="en-US" sz="1300" b="0" i="0" u="none" strike="noStrike">
                <a:solidFill>
                  <a:srgbClr val="4B5563"/>
                </a:solidFill>
                <a:latin typeface="Noto Sans SC"/>
                <a:ea typeface="Noto Sans SC"/>
                <a:cs typeface="Noto Sans SC"/>
                <a:sym typeface="Noto Sans SC"/>
              </a:rPr>
              <a:t>填写版本说明，确认发布</a:t>
            </a:r>
            <a:endParaRPr lang="en-US" sz="1300" b="0" i="0" u="none" strike="noStrike">
              <a:solidFill>
                <a:srgbClr val="4B5563"/>
              </a:solidFill>
              <a:latin typeface="Noto Sans SC"/>
              <a:ea typeface="Noto Sans SC"/>
              <a:cs typeface="Noto Sans SC"/>
              <a:sym typeface="Noto Sans SC"/>
            </a:endParaRPr>
          </a:p>
        </p:txBody>
      </p:sp>
      <p:sp>
        <p:nvSpPr>
          <p:cNvPr id="13" name="AutoShape 13"/>
          <p:cNvSpPr/>
          <p:nvPr/>
        </p:nvSpPr>
        <p:spPr>
          <a:xfrm>
            <a:off x="6477000" y="4953000"/>
            <a:ext cx="4889500" cy="889000"/>
          </a:xfrm>
          <a:prstGeom prst="rect">
            <a:avLst/>
          </a:prstGeom>
          <a:noFill/>
          <a:ln w="12700" cap="flat" cmpd="sng">
            <a:noFill/>
            <a:prstDash val="solid"/>
            <a:round/>
          </a:ln>
        </p:spPr>
        <p:txBody>
          <a:bodyPr vert="horz" wrap="square" lIns="0" tIns="0" rIns="0" bIns="0" rtlCol="0" anchor="ctr" anchorCtr="0"/>
          <a:lstStyle/>
          <a:p>
            <a:pPr marL="0" indent="0" algn="l">
              <a:lnSpc>
                <a:spcPct val="117000"/>
              </a:lnSpc>
              <a:defRPr/>
            </a:pPr>
            <a:r>
              <a:rPr lang="en-US" sz="1400" b="1" i="0" u="none" strike="noStrike">
                <a:solidFill>
                  <a:srgbClr val="0D9488"/>
                </a:solidFill>
                <a:latin typeface="Noto Sans SC"/>
                <a:ea typeface="Noto Sans SC"/>
                <a:cs typeface="Noto Sans SC"/>
                <a:sym typeface="Noto Sans SC"/>
              </a:rPr>
              <a:t>上线成果：</a:t>
            </a:r>
            <a:r>
              <a:rPr lang="en-US" sz="1400" b="0" i="0" u="none" strike="noStrike">
                <a:solidFill>
                  <a:srgbClr val="374151"/>
                </a:solidFill>
                <a:latin typeface="Noto Sans SC"/>
                <a:ea typeface="Noto Sans SC"/>
                <a:cs typeface="Noto Sans SC"/>
                <a:sym typeface="Noto Sans SC"/>
              </a:rPr>
              <a:t>智能体正式对外提供服务，用户可通过所选渠道直接访问和使用，你也可以开始收集真实的用户反馈进行优化。</a:t>
            </a:r>
            <a:endParaRPr lang="en-US" sz="110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1"/>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0" y="0"/>
            <a:ext cx="12192000" cy="6858000"/>
          </a:xfrm>
          <a:prstGeom prst="roundRect">
            <a:avLst>
              <a:gd name="adj" fmla="val 0"/>
            </a:avLst>
          </a:prstGeom>
          <a:solidFill>
            <a:srgbClr val="FFFFFF">
              <a:alpha val="95000"/>
            </a:srgbClr>
          </a:solidFill>
          <a:ln w="25400" cap="flat" cmpd="sng">
            <a:noFill/>
            <a:prstDash val="solid"/>
            <a:round/>
          </a:ln>
        </p:spPr>
        <p:txBody>
          <a:bodyPr vert="horz" wrap="square" lIns="63500" tIns="63500" rIns="63500" bIns="63500" rtlCol="0" anchor="ctr"/>
          <a:lstStyle/>
          <a:p>
            <a:pPr algn="ctr">
              <a:defRPr/>
            </a:pPr>
          </a:p>
        </p:txBody>
      </p:sp>
      <p:sp>
        <p:nvSpPr>
          <p:cNvPr id="3" name="AutoShape 3"/>
          <p:cNvSpPr/>
          <p:nvPr/>
        </p:nvSpPr>
        <p:spPr>
          <a:xfrm>
            <a:off x="10541000" y="-635000"/>
            <a:ext cx="1778000" cy="1778000"/>
          </a:xfrm>
          <a:prstGeom prst="ellipse">
            <a:avLst/>
          </a:prstGeom>
          <a:solidFill>
            <a:srgbClr val="2DD4BF">
              <a:alpha val="12000"/>
            </a:srgbClr>
          </a:solidFill>
          <a:ln w="25400" cap="flat" cmpd="sng">
            <a:noFill/>
            <a:prstDash val="solid"/>
            <a:round/>
          </a:ln>
        </p:spPr>
        <p:txBody>
          <a:bodyPr vert="horz" wrap="square" lIns="63500" tIns="63500" rIns="63500" bIns="63500" rtlCol="0" anchor="ctr"/>
          <a:lstStyle/>
          <a:p>
            <a:pPr algn="ctr">
              <a:defRPr/>
            </a:pPr>
          </a:p>
        </p:txBody>
      </p:sp>
      <p:sp>
        <p:nvSpPr>
          <p:cNvPr id="4" name="AutoShape 4"/>
          <p:cNvSpPr/>
          <p:nvPr/>
        </p:nvSpPr>
        <p:spPr>
          <a:xfrm>
            <a:off x="-762000" y="5334000"/>
            <a:ext cx="2032000" cy="2032000"/>
          </a:xfrm>
          <a:prstGeom prst="ellipse">
            <a:avLst/>
          </a:prstGeom>
          <a:solidFill>
            <a:srgbClr val="2DD4BF">
              <a:alpha val="12000"/>
            </a:srgbClr>
          </a:solidFill>
          <a:ln w="25400" cap="flat" cmpd="sng">
            <a:noFill/>
            <a:prstDash val="solid"/>
            <a:round/>
          </a:ln>
        </p:spPr>
        <p:txBody>
          <a:bodyPr vert="horz" wrap="square" lIns="63500" tIns="63500" rIns="63500" bIns="63500" rtlCol="0" anchor="ctr"/>
          <a:lstStyle/>
          <a:p>
            <a:pPr algn="ctr">
              <a:defRPr/>
            </a:pPr>
          </a:p>
        </p:txBody>
      </p:sp>
      <p:sp>
        <p:nvSpPr>
          <p:cNvPr id="5" name="AutoShape 5"/>
          <p:cNvSpPr/>
          <p:nvPr/>
        </p:nvSpPr>
        <p:spPr>
          <a:xfrm>
            <a:off x="0" y="2222500"/>
            <a:ext cx="12192000" cy="1270000"/>
          </a:xfrm>
          <a:prstGeom prst="rect">
            <a:avLst/>
          </a:prstGeom>
          <a:noFill/>
          <a:ln w="12700" cap="flat" cmpd="sng">
            <a:noFill/>
            <a:prstDash val="solid"/>
            <a:round/>
          </a:ln>
        </p:spPr>
        <p:txBody>
          <a:bodyPr vert="horz" wrap="square" lIns="0" tIns="0" rIns="0" bIns="0" rtlCol="0" anchor="ctr" anchorCtr="0"/>
          <a:lstStyle/>
          <a:p>
            <a:pPr marL="0" indent="0" algn="ctr">
              <a:lnSpc>
                <a:spcPct val="125000"/>
              </a:lnSpc>
              <a:defRPr/>
            </a:pPr>
            <a:r>
              <a:rPr lang="en-US" sz="7200" b="1" i="0" u="none" strike="noStrike">
                <a:solidFill>
                  <a:srgbClr val="2DD4BF"/>
                </a:solidFill>
                <a:latin typeface="Noto Sans SC"/>
                <a:ea typeface="Noto Sans SC"/>
                <a:cs typeface="Noto Sans SC"/>
                <a:sym typeface="Noto Sans SC"/>
              </a:rPr>
              <a:t>Part 3</a:t>
            </a:r>
            <a:endParaRPr lang="en-US" sz="1100"/>
          </a:p>
        </p:txBody>
      </p:sp>
      <p:sp>
        <p:nvSpPr>
          <p:cNvPr id="6" name="AutoShape 6"/>
          <p:cNvSpPr/>
          <p:nvPr/>
        </p:nvSpPr>
        <p:spPr>
          <a:xfrm>
            <a:off x="0" y="3683000"/>
            <a:ext cx="12192000" cy="889000"/>
          </a:xfrm>
          <a:prstGeom prst="rect">
            <a:avLst/>
          </a:prstGeom>
          <a:noFill/>
          <a:ln w="12700" cap="flat" cmpd="sng">
            <a:noFill/>
            <a:prstDash val="solid"/>
            <a:round/>
          </a:ln>
        </p:spPr>
        <p:txBody>
          <a:bodyPr vert="horz" wrap="square" lIns="0" tIns="0" rIns="0" bIns="0" rtlCol="0" anchor="ctr" anchorCtr="0"/>
          <a:lstStyle/>
          <a:p>
            <a:pPr marL="0" indent="0" algn="ctr">
              <a:lnSpc>
                <a:spcPct val="125000"/>
              </a:lnSpc>
              <a:defRPr/>
            </a:pPr>
            <a:r>
              <a:rPr lang="en-US" sz="4000" b="1" i="0" u="none" strike="noStrike">
                <a:solidFill>
                  <a:srgbClr val="1F2937"/>
                </a:solidFill>
                <a:latin typeface="Noto Sans SC"/>
                <a:ea typeface="Noto Sans SC"/>
                <a:cs typeface="Noto Sans SC"/>
                <a:sym typeface="Noto Sans SC"/>
              </a:rPr>
              <a:t>核心功能详解</a:t>
            </a:r>
            <a:endParaRPr lang="en-US" sz="1100"/>
          </a:p>
        </p:txBody>
      </p:sp>
      <p:sp>
        <p:nvSpPr>
          <p:cNvPr id="7" name="AutoShape 7"/>
          <p:cNvSpPr/>
          <p:nvPr/>
        </p:nvSpPr>
        <p:spPr>
          <a:xfrm>
            <a:off x="1016000" y="5143500"/>
            <a:ext cx="10160000" cy="762000"/>
          </a:xfrm>
          <a:prstGeom prst="rect">
            <a:avLst/>
          </a:prstGeom>
          <a:noFill/>
          <a:ln w="12700" cap="flat" cmpd="sng">
            <a:noFill/>
            <a:prstDash val="solid"/>
            <a:round/>
          </a:ln>
        </p:spPr>
        <p:txBody>
          <a:bodyPr vert="horz" wrap="square" lIns="0" tIns="0" rIns="0" bIns="0" rtlCol="0" anchor="ctr" anchorCtr="0"/>
          <a:lstStyle/>
          <a:p>
            <a:pPr marL="0" indent="0" algn="ctr">
              <a:lnSpc>
                <a:spcPct val="117000"/>
              </a:lnSpc>
              <a:defRPr/>
            </a:pPr>
            <a:r>
              <a:rPr lang="en-US" sz="1800" b="0" i="0" u="none" strike="noStrike">
                <a:solidFill>
                  <a:srgbClr val="6B7280"/>
                </a:solidFill>
                <a:latin typeface="Noto Sans SC"/>
                <a:ea typeface="Noto Sans SC"/>
                <a:cs typeface="Noto Sans SC"/>
                <a:sym typeface="Noto Sans SC"/>
              </a:rPr>
              <a:t>深入解析提示词技巧、大模型参数配置与插件生态，探索 AI 工具的进阶应用与无限潜能</a:t>
            </a:r>
            <a:endParaRPr lang="en-US" sz="110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1"/>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0" y="0"/>
            <a:ext cx="12192000" cy="6858000"/>
          </a:xfrm>
          <a:prstGeom prst="roundRect">
            <a:avLst>
              <a:gd name="adj" fmla="val 0"/>
            </a:avLst>
          </a:prstGeom>
          <a:solidFill>
            <a:srgbClr val="FFFFFF">
              <a:alpha val="95000"/>
            </a:srgbClr>
          </a:solidFill>
          <a:ln cap="flat" cmpd="sng">
            <a:solidFill>
              <a:srgbClr val="E6CFCF">
                <a:alpha val="95000"/>
              </a:srgbClr>
            </a:solidFill>
            <a:prstDash val="solid"/>
            <a:round/>
          </a:ln>
        </p:spPr>
        <p:txBody>
          <a:bodyPr vert="horz" wrap="square" lIns="63500" tIns="63500" rIns="63500" bIns="63500" rtlCol="0" anchor="ctr"/>
          <a:lstStyle/>
          <a:p>
            <a:pPr algn="ctr">
              <a:defRPr/>
            </a:pPr>
          </a:p>
        </p:txBody>
      </p:sp>
      <p:sp>
        <p:nvSpPr>
          <p:cNvPr id="3" name="AutoShape 3"/>
          <p:cNvSpPr/>
          <p:nvPr/>
        </p:nvSpPr>
        <p:spPr>
          <a:xfrm>
            <a:off x="762000" y="635000"/>
            <a:ext cx="10668000" cy="762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3200" b="1" i="0" u="none" strike="noStrike">
                <a:solidFill>
                  <a:srgbClr val="1F2937"/>
                </a:solidFill>
                <a:latin typeface="Noto Sans SC"/>
                <a:ea typeface="Noto Sans SC"/>
                <a:cs typeface="Noto Sans SC"/>
                <a:sym typeface="Noto Sans SC"/>
              </a:rPr>
              <a:t>提示词设置详细指南</a:t>
            </a:r>
            <a:endParaRPr lang="en-US" sz="1100"/>
          </a:p>
        </p:txBody>
      </p:sp>
      <p:sp>
        <p:nvSpPr>
          <p:cNvPr id="4" name="AutoShape 4"/>
          <p:cNvSpPr/>
          <p:nvPr/>
        </p:nvSpPr>
        <p:spPr>
          <a:xfrm>
            <a:off x="762000" y="1651000"/>
            <a:ext cx="5207000" cy="1397000"/>
          </a:xfrm>
          <a:prstGeom prst="roundRect">
            <a:avLst>
              <a:gd name="adj" fmla="val 0"/>
            </a:avLst>
          </a:prstGeom>
          <a:solidFill>
            <a:srgbClr val="F3F4F6">
              <a:alpha val="70000"/>
            </a:srgbClr>
          </a:solidFill>
          <a:ln cap="flat" cmpd="sng">
            <a:solidFill>
              <a:srgbClr val="C4CCDD">
                <a:alpha val="70000"/>
              </a:srgbClr>
            </a:solidFill>
            <a:prstDash val="solid"/>
            <a:round/>
          </a:ln>
        </p:spPr>
        <p:txBody>
          <a:bodyPr vert="horz" wrap="square" lIns="63500" tIns="63500" rIns="63500" bIns="63500" rtlCol="0" anchor="ctr"/>
          <a:lstStyle/>
          <a:p>
            <a:pPr algn="ctr">
              <a:defRPr/>
            </a:pPr>
          </a:p>
        </p:txBody>
      </p:sp>
      <p:pic>
        <p:nvPicPr>
          <p:cNvPr id="5" name="Picture 5"/>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16000" y="1879600"/>
            <a:ext cx="406400" cy="406400"/>
          </a:xfrm>
          <a:prstGeom prst="rect">
            <a:avLst/>
          </a:prstGeom>
        </p:spPr>
      </p:pic>
      <p:sp>
        <p:nvSpPr>
          <p:cNvPr id="6" name="AutoShape 6"/>
          <p:cNvSpPr/>
          <p:nvPr/>
        </p:nvSpPr>
        <p:spPr>
          <a:xfrm>
            <a:off x="1587500" y="1841500"/>
            <a:ext cx="4191000" cy="381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1800" b="1" i="0" u="none" strike="noStrike">
                <a:solidFill>
                  <a:srgbClr val="1F2937"/>
                </a:solidFill>
                <a:latin typeface="Noto Sans SC"/>
                <a:ea typeface="Noto Sans SC"/>
                <a:cs typeface="Noto Sans SC"/>
                <a:sym typeface="Noto Sans SC"/>
              </a:rPr>
              <a:t>01 直接编写</a:t>
            </a:r>
            <a:endParaRPr lang="en-US" sz="1100"/>
          </a:p>
        </p:txBody>
      </p:sp>
      <p:sp>
        <p:nvSpPr>
          <p:cNvPr id="7" name="AutoShape 7"/>
          <p:cNvSpPr/>
          <p:nvPr/>
        </p:nvSpPr>
        <p:spPr>
          <a:xfrm>
            <a:off x="1016000" y="2311400"/>
            <a:ext cx="4445000" cy="635000"/>
          </a:xfrm>
          <a:prstGeom prst="rect">
            <a:avLst/>
          </a:prstGeom>
          <a:noFill/>
          <a:ln w="12700" cap="flat" cmpd="sng">
            <a:noFill/>
            <a:prstDash val="solid"/>
            <a:round/>
          </a:ln>
        </p:spPr>
        <p:txBody>
          <a:bodyPr vert="horz" wrap="square" lIns="0" tIns="0" rIns="0" bIns="0" rtlCol="0" anchor="ctr" anchorCtr="0"/>
          <a:lstStyle/>
          <a:p>
            <a:pPr marL="0" indent="0" algn="l">
              <a:lnSpc>
                <a:spcPct val="108000"/>
              </a:lnSpc>
              <a:defRPr/>
            </a:pPr>
            <a:r>
              <a:rPr lang="en-US" sz="1400" b="0" i="0" u="none" strike="noStrike">
                <a:solidFill>
                  <a:srgbClr val="4B5563"/>
                </a:solidFill>
                <a:latin typeface="Noto Sans SC"/>
                <a:ea typeface="Noto Sans SC"/>
                <a:cs typeface="Noto Sans SC"/>
                <a:sym typeface="Noto Sans SC"/>
              </a:rPr>
              <a:t>在「人设与回复逻辑」面板直接输入指令，灵活适配各类个性化场景，是最基础且能实现深度定制的设置方式。</a:t>
            </a:r>
            <a:endParaRPr lang="en-US" sz="1100"/>
          </a:p>
        </p:txBody>
      </p:sp>
      <p:sp>
        <p:nvSpPr>
          <p:cNvPr id="8" name="AutoShape 8"/>
          <p:cNvSpPr/>
          <p:nvPr/>
        </p:nvSpPr>
        <p:spPr>
          <a:xfrm>
            <a:off x="6223000" y="1651000"/>
            <a:ext cx="5207000" cy="1397000"/>
          </a:xfrm>
          <a:prstGeom prst="roundRect">
            <a:avLst>
              <a:gd name="adj" fmla="val 0"/>
            </a:avLst>
          </a:prstGeom>
          <a:solidFill>
            <a:srgbClr val="F3F4F6">
              <a:alpha val="70000"/>
            </a:srgbClr>
          </a:solidFill>
          <a:ln cap="flat" cmpd="sng">
            <a:solidFill>
              <a:srgbClr val="C4CCDD">
                <a:alpha val="70000"/>
              </a:srgbClr>
            </a:solidFill>
            <a:prstDash val="solid"/>
            <a:round/>
          </a:ln>
        </p:spPr>
        <p:txBody>
          <a:bodyPr vert="horz" wrap="square" lIns="63500" tIns="63500" rIns="63500" bIns="63500" rtlCol="0" anchor="ctr"/>
          <a:lstStyle/>
          <a:p>
            <a:pPr algn="ctr">
              <a:defRPr/>
            </a:pPr>
          </a:p>
        </p:txBody>
      </p:sp>
      <p:pic>
        <p:nvPicPr>
          <p:cNvPr id="9" name="Picture 9"/>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6477000" y="1879600"/>
            <a:ext cx="406400" cy="406400"/>
          </a:xfrm>
          <a:prstGeom prst="rect">
            <a:avLst/>
          </a:prstGeom>
        </p:spPr>
      </p:pic>
      <p:sp>
        <p:nvSpPr>
          <p:cNvPr id="10" name="AutoShape 10"/>
          <p:cNvSpPr/>
          <p:nvPr/>
        </p:nvSpPr>
        <p:spPr>
          <a:xfrm>
            <a:off x="7048500" y="1841500"/>
            <a:ext cx="4191000" cy="381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1800" b="1" i="0" u="none" strike="noStrike">
                <a:solidFill>
                  <a:srgbClr val="1F2937"/>
                </a:solidFill>
                <a:latin typeface="Noto Sans SC"/>
                <a:ea typeface="Noto Sans SC"/>
                <a:cs typeface="Noto Sans SC"/>
                <a:sym typeface="Noto Sans SC"/>
              </a:rPr>
              <a:t>02 模板复用</a:t>
            </a:r>
            <a:endParaRPr lang="en-US" sz="1100"/>
          </a:p>
        </p:txBody>
      </p:sp>
      <p:sp>
        <p:nvSpPr>
          <p:cNvPr id="11" name="AutoShape 11"/>
          <p:cNvSpPr/>
          <p:nvPr/>
        </p:nvSpPr>
        <p:spPr>
          <a:xfrm>
            <a:off x="6477000" y="2311400"/>
            <a:ext cx="4445000" cy="635000"/>
          </a:xfrm>
          <a:prstGeom prst="rect">
            <a:avLst/>
          </a:prstGeom>
          <a:noFill/>
          <a:ln w="12700" cap="flat" cmpd="sng">
            <a:noFill/>
            <a:prstDash val="solid"/>
            <a:round/>
          </a:ln>
        </p:spPr>
        <p:txBody>
          <a:bodyPr vert="horz" wrap="square" lIns="0" tIns="0" rIns="0" bIns="0" rtlCol="0" anchor="ctr" anchorCtr="0"/>
          <a:lstStyle/>
          <a:p>
            <a:pPr marL="0" indent="0" algn="l">
              <a:lnSpc>
                <a:spcPct val="108000"/>
              </a:lnSpc>
              <a:defRPr/>
            </a:pPr>
            <a:r>
              <a:rPr lang="en-US" sz="1400" b="0" i="0" u="none" strike="noStrike">
                <a:solidFill>
                  <a:srgbClr val="4B5563"/>
                </a:solidFill>
                <a:latin typeface="Noto Sans SC"/>
                <a:ea typeface="Noto Sans SC"/>
                <a:cs typeface="Noto Sans SC"/>
                <a:sym typeface="Noto Sans SC"/>
              </a:rPr>
              <a:t>点击「提示词库」选择行业通用模板，一键套用即可快速生成标准指令，大幅节省编写时间与精力成本。</a:t>
            </a:r>
            <a:endParaRPr lang="en-US" sz="1100"/>
          </a:p>
        </p:txBody>
      </p:sp>
      <p:sp>
        <p:nvSpPr>
          <p:cNvPr id="12" name="AutoShape 12"/>
          <p:cNvSpPr/>
          <p:nvPr/>
        </p:nvSpPr>
        <p:spPr>
          <a:xfrm>
            <a:off x="762000" y="3238500"/>
            <a:ext cx="5207000" cy="1397000"/>
          </a:xfrm>
          <a:prstGeom prst="roundRect">
            <a:avLst>
              <a:gd name="adj" fmla="val 0"/>
            </a:avLst>
          </a:prstGeom>
          <a:solidFill>
            <a:srgbClr val="F3F4F6">
              <a:alpha val="70000"/>
            </a:srgbClr>
          </a:solidFill>
          <a:ln cap="flat" cmpd="sng">
            <a:solidFill>
              <a:srgbClr val="C4CCDD">
                <a:alpha val="70000"/>
              </a:srgbClr>
            </a:solidFill>
            <a:prstDash val="solid"/>
            <a:round/>
          </a:ln>
        </p:spPr>
        <p:txBody>
          <a:bodyPr vert="horz" wrap="square" lIns="63500" tIns="63500" rIns="63500" bIns="63500" rtlCol="0" anchor="ctr"/>
          <a:lstStyle/>
          <a:p>
            <a:pPr algn="ctr">
              <a:defRPr/>
            </a:pPr>
          </a:p>
        </p:txBody>
      </p:sp>
      <p:pic>
        <p:nvPicPr>
          <p:cNvPr id="13" name="Picture 13"/>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016000" y="3467100"/>
            <a:ext cx="406400" cy="406400"/>
          </a:xfrm>
          <a:prstGeom prst="rect">
            <a:avLst/>
          </a:prstGeom>
        </p:spPr>
      </p:pic>
      <p:sp>
        <p:nvSpPr>
          <p:cNvPr id="14" name="AutoShape 14"/>
          <p:cNvSpPr/>
          <p:nvPr/>
        </p:nvSpPr>
        <p:spPr>
          <a:xfrm>
            <a:off x="1587500" y="3429000"/>
            <a:ext cx="4191000" cy="381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1800" b="1" i="0" u="none" strike="noStrike">
                <a:solidFill>
                  <a:srgbClr val="1F2937"/>
                </a:solidFill>
                <a:latin typeface="Noto Sans SC"/>
                <a:ea typeface="Noto Sans SC"/>
                <a:cs typeface="Noto Sans SC"/>
                <a:sym typeface="Noto Sans SC"/>
              </a:rPr>
              <a:t>03 AI智能优化</a:t>
            </a:r>
            <a:endParaRPr lang="en-US" sz="1100"/>
          </a:p>
        </p:txBody>
      </p:sp>
      <p:sp>
        <p:nvSpPr>
          <p:cNvPr id="15" name="AutoShape 15"/>
          <p:cNvSpPr/>
          <p:nvPr/>
        </p:nvSpPr>
        <p:spPr>
          <a:xfrm>
            <a:off x="1016000" y="3898900"/>
            <a:ext cx="4445000" cy="635000"/>
          </a:xfrm>
          <a:prstGeom prst="rect">
            <a:avLst/>
          </a:prstGeom>
          <a:noFill/>
          <a:ln w="12700" cap="flat" cmpd="sng">
            <a:noFill/>
            <a:prstDash val="solid"/>
            <a:round/>
          </a:ln>
        </p:spPr>
        <p:txBody>
          <a:bodyPr vert="horz" wrap="square" lIns="0" tIns="0" rIns="0" bIns="0" rtlCol="0" anchor="ctr" anchorCtr="0"/>
          <a:lstStyle/>
          <a:p>
            <a:pPr marL="0" indent="0" algn="l">
              <a:lnSpc>
                <a:spcPct val="108000"/>
              </a:lnSpc>
              <a:defRPr/>
            </a:pPr>
            <a:r>
              <a:rPr lang="en-US" sz="1400" b="0" i="0" u="none" strike="noStrike">
                <a:solidFill>
                  <a:srgbClr val="4B5563"/>
                </a:solidFill>
                <a:latin typeface="Noto Sans SC"/>
                <a:ea typeface="Noto Sans SC"/>
                <a:cs typeface="Noto Sans SC"/>
                <a:sym typeface="Noto Sans SC"/>
              </a:rPr>
              <a:t>通过自然语言描述需求，AI自动生成或优化提示词，智能提升指令的精准度、逻辑性与专业表达能力。</a:t>
            </a:r>
            <a:endParaRPr lang="en-US" sz="1100"/>
          </a:p>
        </p:txBody>
      </p:sp>
      <p:sp>
        <p:nvSpPr>
          <p:cNvPr id="16" name="AutoShape 16"/>
          <p:cNvSpPr/>
          <p:nvPr/>
        </p:nvSpPr>
        <p:spPr>
          <a:xfrm>
            <a:off x="6223000" y="3238500"/>
            <a:ext cx="5207000" cy="1397000"/>
          </a:xfrm>
          <a:prstGeom prst="roundRect">
            <a:avLst>
              <a:gd name="adj" fmla="val 0"/>
            </a:avLst>
          </a:prstGeom>
          <a:solidFill>
            <a:srgbClr val="F3F4F6">
              <a:alpha val="70000"/>
            </a:srgbClr>
          </a:solidFill>
          <a:ln cap="flat" cmpd="sng">
            <a:solidFill>
              <a:srgbClr val="C4CCDD">
                <a:alpha val="70000"/>
              </a:srgbClr>
            </a:solidFill>
            <a:prstDash val="solid"/>
            <a:round/>
          </a:ln>
        </p:spPr>
        <p:txBody>
          <a:bodyPr vert="horz" wrap="square" lIns="63500" tIns="63500" rIns="63500" bIns="63500" rtlCol="0" anchor="ctr"/>
          <a:lstStyle/>
          <a:p>
            <a:pPr algn="ctr">
              <a:defRPr/>
            </a:pPr>
          </a:p>
        </p:txBody>
      </p:sp>
      <p:pic>
        <p:nvPicPr>
          <p:cNvPr id="17" name="Picture 17"/>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6477000" y="3467100"/>
            <a:ext cx="406400" cy="406400"/>
          </a:xfrm>
          <a:prstGeom prst="rect">
            <a:avLst/>
          </a:prstGeom>
        </p:spPr>
      </p:pic>
      <p:sp>
        <p:nvSpPr>
          <p:cNvPr id="18" name="AutoShape 18"/>
          <p:cNvSpPr/>
          <p:nvPr/>
        </p:nvSpPr>
        <p:spPr>
          <a:xfrm>
            <a:off x="7048500" y="3429000"/>
            <a:ext cx="4191000" cy="381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1800" b="1" i="0" u="none" strike="noStrike">
                <a:solidFill>
                  <a:srgbClr val="1F2937"/>
                </a:solidFill>
                <a:latin typeface="Noto Sans SC"/>
                <a:ea typeface="Noto Sans SC"/>
                <a:cs typeface="Noto Sans SC"/>
                <a:sym typeface="Noto Sans SC"/>
              </a:rPr>
              <a:t>04 资源模块化</a:t>
            </a:r>
            <a:endParaRPr lang="en-US" sz="1100"/>
          </a:p>
        </p:txBody>
      </p:sp>
      <p:sp>
        <p:nvSpPr>
          <p:cNvPr id="19" name="AutoShape 19"/>
          <p:cNvSpPr/>
          <p:nvPr/>
        </p:nvSpPr>
        <p:spPr>
          <a:xfrm>
            <a:off x="6477000" y="3898900"/>
            <a:ext cx="4445000" cy="635000"/>
          </a:xfrm>
          <a:prstGeom prst="rect">
            <a:avLst/>
          </a:prstGeom>
          <a:noFill/>
          <a:ln w="12700" cap="flat" cmpd="sng">
            <a:noFill/>
            <a:prstDash val="solid"/>
            <a:round/>
          </a:ln>
        </p:spPr>
        <p:txBody>
          <a:bodyPr vert="horz" wrap="square" lIns="0" tIns="0" rIns="0" bIns="0" rtlCol="0" anchor="ctr" anchorCtr="0"/>
          <a:lstStyle/>
          <a:p>
            <a:pPr marL="0" indent="0" algn="l">
              <a:lnSpc>
                <a:spcPct val="108000"/>
              </a:lnSpc>
              <a:defRPr/>
            </a:pPr>
            <a:r>
              <a:rPr lang="en-US" sz="1400" b="0" i="0" u="none" strike="noStrike">
                <a:solidFill>
                  <a:srgbClr val="4B5563"/>
                </a:solidFill>
                <a:latin typeface="Noto Sans SC"/>
                <a:ea typeface="Noto Sans SC"/>
                <a:cs typeface="Noto Sans SC"/>
                <a:sym typeface="Noto Sans SC"/>
              </a:rPr>
              <a:t>利用特定语法引用资源库内容，实现知识库、提示词片段的模块化复用，便于团队协作与统一维护管理。</a:t>
            </a:r>
            <a:endParaRPr lang="en-US" sz="1100"/>
          </a:p>
        </p:txBody>
      </p:sp>
      <p:pic>
        <p:nvPicPr>
          <p:cNvPr id="20" name="Picture 20"/>
          <p:cNvPicPr>
            <a:picLocks noChangeAspect="1"/>
          </p:cNvPicPr>
          <p:nvPr/>
        </p:nvPicPr>
        <p:blipFill>
          <a:blip r:embed="rId10"/>
          <a:srcRect l="4618" r="4618"/>
          <a:stretch>
            <a:fillRect/>
          </a:stretch>
        </p:blipFill>
        <p:spPr>
          <a:xfrm>
            <a:off x="762000" y="4826000"/>
            <a:ext cx="3048000" cy="1587500"/>
          </a:xfrm>
          <a:prstGeom prst="roundRect">
            <a:avLst>
              <a:gd name="adj" fmla="val 9600"/>
            </a:avLst>
          </a:prstGeom>
          <a:noFill/>
          <a:ln w="12700" cap="flat" cmpd="sng">
            <a:solidFill>
              <a:srgbClr val="D1D5DB">
                <a:alpha val="100000"/>
              </a:srgbClr>
            </a:solidFill>
            <a:prstDash val="solid"/>
            <a:round/>
          </a:ln>
        </p:spPr>
      </p:pic>
      <p:pic>
        <p:nvPicPr>
          <p:cNvPr id="21" name="Picture 21"/>
          <p:cNvPicPr>
            <a:picLocks noChangeAspect="1"/>
          </p:cNvPicPr>
          <p:nvPr/>
        </p:nvPicPr>
        <p:blipFill>
          <a:blip r:embed="rId11"/>
          <a:srcRect l="8432" r="8432"/>
          <a:stretch>
            <a:fillRect/>
          </a:stretch>
        </p:blipFill>
        <p:spPr>
          <a:xfrm>
            <a:off x="4191000" y="4826000"/>
            <a:ext cx="3048000" cy="1587500"/>
          </a:xfrm>
          <a:prstGeom prst="roundRect">
            <a:avLst>
              <a:gd name="adj" fmla="val 9600"/>
            </a:avLst>
          </a:prstGeom>
          <a:noFill/>
          <a:ln w="12700" cap="flat" cmpd="sng">
            <a:solidFill>
              <a:srgbClr val="D1D5DB">
                <a:alpha val="100000"/>
              </a:srgbClr>
            </a:solidFill>
            <a:prstDash val="solid"/>
            <a:round/>
          </a:ln>
        </p:spPr>
      </p:pic>
      <p:sp>
        <p:nvSpPr>
          <p:cNvPr id="22" name="AutoShape 22"/>
          <p:cNvSpPr/>
          <p:nvPr/>
        </p:nvSpPr>
        <p:spPr>
          <a:xfrm>
            <a:off x="7620000" y="4826000"/>
            <a:ext cx="3937000" cy="1587500"/>
          </a:xfrm>
          <a:prstGeom prst="roundRect">
            <a:avLst>
              <a:gd name="adj" fmla="val 0"/>
            </a:avLst>
          </a:prstGeom>
          <a:solidFill>
            <a:srgbClr val="2DD4BF">
              <a:alpha val="8000"/>
            </a:srgbClr>
          </a:solidFill>
          <a:ln w="12700" cap="flat" cmpd="sng">
            <a:solidFill>
              <a:srgbClr val="2DD4BF">
                <a:alpha val="30000"/>
              </a:srgbClr>
            </a:solidFill>
            <a:prstDash val="solid"/>
            <a:round/>
          </a:ln>
        </p:spPr>
        <p:txBody>
          <a:bodyPr vert="horz" wrap="square" lIns="63500" tIns="63500" rIns="63500" bIns="63500" rtlCol="0" anchor="ctr"/>
          <a:lstStyle/>
          <a:p>
            <a:pPr algn="ctr">
              <a:defRPr/>
            </a:pPr>
          </a:p>
        </p:txBody>
      </p:sp>
      <p:sp>
        <p:nvSpPr>
          <p:cNvPr id="23" name="AutoShape 23"/>
          <p:cNvSpPr/>
          <p:nvPr/>
        </p:nvSpPr>
        <p:spPr>
          <a:xfrm>
            <a:off x="7810500" y="4978400"/>
            <a:ext cx="3556000" cy="1397000"/>
          </a:xfrm>
          <a:prstGeom prst="rect">
            <a:avLst/>
          </a:prstGeom>
          <a:noFill/>
          <a:ln w="12700" cap="flat" cmpd="sng">
            <a:noFill/>
            <a:prstDash val="solid"/>
            <a:round/>
          </a:ln>
        </p:spPr>
        <p:txBody>
          <a:bodyPr vert="horz" wrap="square" lIns="0" tIns="0" rIns="0" bIns="0" rtlCol="0" anchor="ctr" anchorCtr="0"/>
          <a:lstStyle/>
          <a:p>
            <a:pPr marL="0" indent="0" algn="l">
              <a:lnSpc>
                <a:spcPct val="117000"/>
              </a:lnSpc>
              <a:defRPr/>
            </a:pPr>
            <a:r>
              <a:rPr lang="en-US" sz="1500" b="1" i="0" u="none" strike="noStrike">
                <a:solidFill>
                  <a:srgbClr val="1F2937"/>
                </a:solidFill>
                <a:latin typeface="Noto Sans SC"/>
                <a:ea typeface="Noto Sans SC"/>
                <a:cs typeface="Noto Sans SC"/>
                <a:sym typeface="Noto Sans SC"/>
              </a:rPr>
              <a:t>可视化配置，效率倍增</a:t>
            </a:r>
            <a:endParaRPr lang="en-US" sz="1100"/>
          </a:p>
          <a:p>
            <a:pPr marL="0" indent="0" algn="l">
              <a:lnSpc>
                <a:spcPct val="117000"/>
              </a:lnSpc>
            </a:pPr>
            <a:r>
              <a:rPr lang="en-US" sz="1300" b="0" i="0" u="none" strike="noStrike">
                <a:solidFill>
                  <a:srgbClr val="4B5563"/>
                </a:solidFill>
                <a:latin typeface="Noto Sans SC"/>
                <a:ea typeface="Noto Sans SC"/>
                <a:cs typeface="Noto Sans SC"/>
                <a:sym typeface="Noto Sans SC"/>
              </a:rPr>
              <a:t>界面设计直观友好，无论是快速调用模板，还是借助AI进行智能优化，都能让提示词配置变得简单高效，助力打造更精准、更智能的AI应用。</a:t>
            </a:r>
            <a:endParaRPr lang="en-US" sz="1300" b="0" i="0" u="none" strike="noStrike">
              <a:solidFill>
                <a:srgbClr val="4B5563"/>
              </a:solidFill>
              <a:latin typeface="Noto Sans SC"/>
              <a:ea typeface="Noto Sans SC"/>
              <a:cs typeface="Noto Sans SC"/>
              <a:sym typeface="Noto Sans SC"/>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1"/>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0" y="0"/>
            <a:ext cx="12192000" cy="6858000"/>
          </a:xfrm>
          <a:prstGeom prst="roundRect">
            <a:avLst>
              <a:gd name="adj" fmla="val 0"/>
            </a:avLst>
          </a:prstGeom>
          <a:solidFill>
            <a:srgbClr val="FFFFFF">
              <a:alpha val="95000"/>
            </a:srgbClr>
          </a:solidFill>
          <a:ln w="25400" cap="flat" cmpd="sng">
            <a:noFill/>
            <a:prstDash val="solid"/>
            <a:round/>
          </a:ln>
        </p:spPr>
        <p:txBody>
          <a:bodyPr vert="horz" wrap="square" lIns="63500" tIns="63500" rIns="63500" bIns="63500" rtlCol="0" anchor="ctr"/>
          <a:lstStyle/>
          <a:p>
            <a:pPr algn="ctr">
              <a:defRPr/>
            </a:pPr>
          </a:p>
        </p:txBody>
      </p:sp>
      <p:sp>
        <p:nvSpPr>
          <p:cNvPr id="3" name="AutoShape 3"/>
          <p:cNvSpPr/>
          <p:nvPr/>
        </p:nvSpPr>
        <p:spPr>
          <a:xfrm>
            <a:off x="762000" y="635000"/>
            <a:ext cx="10668000" cy="762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3200" b="1" i="0" u="none" strike="noStrike">
                <a:solidFill>
                  <a:srgbClr val="1F2937"/>
                </a:solidFill>
                <a:latin typeface="Noto Sans SC"/>
                <a:ea typeface="Noto Sans SC"/>
                <a:cs typeface="Noto Sans SC"/>
                <a:sym typeface="Noto Sans SC"/>
              </a:rPr>
              <a:t>大模型配置 - 模型选择与协议</a:t>
            </a:r>
            <a:endParaRPr lang="en-US" sz="1100"/>
          </a:p>
        </p:txBody>
      </p:sp>
      <p:pic>
        <p:nvPicPr>
          <p:cNvPr id="4" name="Picture 4"/>
          <p:cNvPicPr>
            <a:picLocks noChangeAspect="1"/>
          </p:cNvPicPr>
          <p:nvPr/>
        </p:nvPicPr>
        <p:blipFill>
          <a:blip r:embed="rId2"/>
          <a:srcRect l="344" r="344"/>
          <a:stretch>
            <a:fillRect/>
          </a:stretch>
        </p:blipFill>
        <p:spPr>
          <a:xfrm>
            <a:off x="762000" y="1905000"/>
            <a:ext cx="3302000" cy="2984500"/>
          </a:xfrm>
          <a:prstGeom prst="roundRect">
            <a:avLst>
              <a:gd name="adj" fmla="val 5106"/>
            </a:avLst>
          </a:prstGeom>
          <a:noFill/>
          <a:ln w="25400" cap="flat" cmpd="sng">
            <a:solidFill>
              <a:srgbClr val="2DD4BF">
                <a:alpha val="20000"/>
              </a:srgbClr>
            </a:solidFill>
            <a:prstDash val="solid"/>
            <a:round/>
          </a:ln>
          <a:effectLst>
            <a:outerShdw blurRad="127000" dist="50800" dir="2700000" algn="tl" rotWithShape="0">
              <a:srgbClr val="000000">
                <a:alpha val="8000"/>
              </a:srgbClr>
            </a:outerShdw>
          </a:effectLst>
        </p:spPr>
      </p:pic>
      <p:sp>
        <p:nvSpPr>
          <p:cNvPr id="5" name="AutoShape 5"/>
          <p:cNvSpPr/>
          <p:nvPr/>
        </p:nvSpPr>
        <p:spPr>
          <a:xfrm>
            <a:off x="762000" y="5143500"/>
            <a:ext cx="3302000" cy="1079500"/>
          </a:xfrm>
          <a:prstGeom prst="rect">
            <a:avLst/>
          </a:prstGeom>
          <a:noFill/>
          <a:ln w="12700" cap="flat" cmpd="sng">
            <a:noFill/>
            <a:prstDash val="solid"/>
            <a:round/>
          </a:ln>
        </p:spPr>
        <p:txBody>
          <a:bodyPr vert="horz" wrap="square" lIns="0" tIns="0" rIns="0" bIns="0" rtlCol="0" anchor="ctr" anchorCtr="0"/>
          <a:lstStyle/>
          <a:p>
            <a:pPr marL="0" indent="0" algn="l">
              <a:lnSpc>
                <a:spcPct val="117000"/>
              </a:lnSpc>
              <a:defRPr/>
            </a:pPr>
            <a:r>
              <a:rPr lang="en-US" sz="1300" b="0" i="0" u="none" strike="noStrike">
                <a:solidFill>
                  <a:srgbClr val="6B7280"/>
                </a:solidFill>
                <a:latin typeface="Noto Sans SC"/>
                <a:ea typeface="Noto Sans SC"/>
                <a:cs typeface="Noto Sans SC"/>
                <a:sym typeface="Noto Sans SC"/>
              </a:rPr>
              <a:t>可视化配置面板支持实时切换模型版本，通过「模型对比调试」功能，直观验证不同模型的效果差异，确保选型最优。</a:t>
            </a:r>
            <a:endParaRPr lang="en-US" sz="1100"/>
          </a:p>
        </p:txBody>
      </p:sp>
      <p:sp>
        <p:nvSpPr>
          <p:cNvPr id="6" name="AutoShape 6"/>
          <p:cNvSpPr/>
          <p:nvPr/>
        </p:nvSpPr>
        <p:spPr>
          <a:xfrm>
            <a:off x="4572000" y="1905000"/>
            <a:ext cx="6858000" cy="1460500"/>
          </a:xfrm>
          <a:prstGeom prst="roundRect">
            <a:avLst>
              <a:gd name="adj" fmla="val 0"/>
            </a:avLst>
          </a:prstGeom>
          <a:solidFill>
            <a:srgbClr val="2DD4BF">
              <a:alpha val="8000"/>
            </a:srgbClr>
          </a:solidFill>
          <a:ln w="12700" cap="flat" cmpd="sng">
            <a:solidFill>
              <a:srgbClr val="2DD4BF">
                <a:alpha val="30000"/>
              </a:srgbClr>
            </a:solidFill>
            <a:prstDash val="solid"/>
            <a:round/>
          </a:ln>
        </p:spPr>
        <p:txBody>
          <a:bodyPr vert="horz" wrap="square" lIns="63500" tIns="63500" rIns="63500" bIns="63500" rtlCol="0" anchor="ctr"/>
          <a:lstStyle/>
          <a:p>
            <a:pPr algn="ctr">
              <a:defRPr/>
            </a:pPr>
          </a:p>
        </p:txBody>
      </p:sp>
      <p:sp>
        <p:nvSpPr>
          <p:cNvPr id="7" name="AutoShape 7"/>
          <p:cNvSpPr/>
          <p:nvPr/>
        </p:nvSpPr>
        <p:spPr>
          <a:xfrm>
            <a:off x="4762500" y="2057400"/>
            <a:ext cx="6477000" cy="1270000"/>
          </a:xfrm>
          <a:prstGeom prst="rect">
            <a:avLst/>
          </a:prstGeom>
          <a:noFill/>
          <a:ln w="12700" cap="flat" cmpd="sng">
            <a:noFill/>
            <a:prstDash val="solid"/>
            <a:round/>
          </a:ln>
        </p:spPr>
        <p:txBody>
          <a:bodyPr vert="horz" wrap="square" lIns="0" tIns="0" rIns="0" bIns="0" rtlCol="0" anchor="ctr" anchorCtr="0"/>
          <a:lstStyle/>
          <a:p>
            <a:pPr marL="0" indent="0" algn="l">
              <a:lnSpc>
                <a:spcPct val="108000"/>
              </a:lnSpc>
              <a:defRPr/>
            </a:pPr>
            <a:r>
              <a:rPr lang="en-US" sz="1800" b="1" i="0" u="none" strike="noStrike">
                <a:solidFill>
                  <a:srgbClr val="2DD4BF"/>
                </a:solidFill>
                <a:latin typeface="Noto Sans SC"/>
                <a:ea typeface="Noto Sans SC"/>
                <a:cs typeface="Noto Sans SC"/>
                <a:sym typeface="Noto Sans SC"/>
              </a:rPr>
              <a:t>01 模型选择：功能导向的精准匹配</a:t>
            </a:r>
            <a:endParaRPr lang="en-US" sz="1100"/>
          </a:p>
          <a:p>
            <a:pPr marL="0" indent="0" algn="l">
              <a:lnSpc>
                <a:spcPct val="117000"/>
              </a:lnSpc>
            </a:pPr>
            <a:r>
              <a:rPr lang="en-US" sz="1400" b="0" i="0" u="none" strike="noStrike">
                <a:solidFill>
                  <a:srgbClr val="4B5563"/>
                </a:solidFill>
                <a:latin typeface="Noto Sans SC"/>
                <a:ea typeface="Noto Sans SC"/>
                <a:cs typeface="Noto Sans SC"/>
                <a:sym typeface="Noto Sans SC"/>
              </a:rPr>
              <a:t>按需选择：工具调用、复杂推理首选</a:t>
            </a:r>
            <a:r>
              <a:rPr lang="en-US" sz="1400" b="1" i="0" u="none" strike="noStrike">
                <a:solidFill>
                  <a:srgbClr val="0D9488"/>
                </a:solidFill>
                <a:latin typeface="Noto Sans SC"/>
                <a:ea typeface="Noto Sans SC"/>
                <a:cs typeface="Noto Sans SC"/>
                <a:sym typeface="Noto Sans SC"/>
              </a:rPr>
              <a:t>DeepSeek-V3</a:t>
            </a:r>
            <a:r>
              <a:rPr lang="en-US" sz="1400" b="0" i="0" u="none" strike="noStrike">
                <a:solidFill>
                  <a:srgbClr val="4B5563"/>
                </a:solidFill>
                <a:latin typeface="Noto Sans SC"/>
                <a:ea typeface="Noto Sans SC"/>
                <a:cs typeface="Noto Sans SC"/>
                <a:sym typeface="Noto Sans SC"/>
              </a:rPr>
              <a:t>等强能力模型；长文档处理、万字问答则选用支持超大上下文窗口的模型。利用「模型对比调试」功能，可快速并行测试，锁定最佳效果。</a:t>
            </a:r>
            <a:endParaRPr lang="en-US" sz="1400" b="0" i="0" u="none" strike="noStrike">
              <a:solidFill>
                <a:srgbClr val="4B5563"/>
              </a:solidFill>
              <a:latin typeface="Noto Sans SC"/>
              <a:ea typeface="Noto Sans SC"/>
              <a:cs typeface="Noto Sans SC"/>
              <a:sym typeface="Noto Sans SC"/>
            </a:endParaRPr>
          </a:p>
        </p:txBody>
      </p:sp>
      <p:sp>
        <p:nvSpPr>
          <p:cNvPr id="8" name="AutoShape 8"/>
          <p:cNvSpPr/>
          <p:nvPr/>
        </p:nvSpPr>
        <p:spPr>
          <a:xfrm>
            <a:off x="4572000" y="3556000"/>
            <a:ext cx="3365500" cy="1714500"/>
          </a:xfrm>
          <a:prstGeom prst="roundRect">
            <a:avLst>
              <a:gd name="adj" fmla="val 0"/>
            </a:avLst>
          </a:prstGeom>
          <a:solidFill>
            <a:srgbClr val="2DD4BF">
              <a:alpha val="8000"/>
            </a:srgbClr>
          </a:solidFill>
          <a:ln w="12700" cap="flat" cmpd="sng">
            <a:solidFill>
              <a:srgbClr val="2DD4BF">
                <a:alpha val="30000"/>
              </a:srgbClr>
            </a:solidFill>
            <a:prstDash val="solid"/>
            <a:round/>
          </a:ln>
        </p:spPr>
        <p:txBody>
          <a:bodyPr vert="horz" wrap="square" lIns="63500" tIns="63500" rIns="63500" bIns="63500" rtlCol="0" anchor="ctr"/>
          <a:lstStyle/>
          <a:p>
            <a:pPr algn="ctr">
              <a:defRPr/>
            </a:pPr>
          </a:p>
        </p:txBody>
      </p:sp>
      <p:pic>
        <p:nvPicPr>
          <p:cNvPr id="9" name="Picture 9"/>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762500" y="3746500"/>
            <a:ext cx="279400" cy="279400"/>
          </a:xfrm>
          <a:prstGeom prst="rect">
            <a:avLst/>
          </a:prstGeom>
        </p:spPr>
      </p:pic>
      <p:sp>
        <p:nvSpPr>
          <p:cNvPr id="10" name="AutoShape 10"/>
          <p:cNvSpPr/>
          <p:nvPr/>
        </p:nvSpPr>
        <p:spPr>
          <a:xfrm>
            <a:off x="5105400" y="3721100"/>
            <a:ext cx="2794000" cy="3302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1600" b="1" i="0" u="none" strike="noStrike">
                <a:solidFill>
                  <a:srgbClr val="1F2937"/>
                </a:solidFill>
                <a:latin typeface="Noto Sans SC"/>
                <a:ea typeface="Noto Sans SC"/>
                <a:cs typeface="Noto Sans SC"/>
                <a:sym typeface="Noto Sans SC"/>
              </a:rPr>
              <a:t>Chat API · 轻量高效</a:t>
            </a:r>
            <a:endParaRPr lang="en-US" sz="1100"/>
          </a:p>
        </p:txBody>
      </p:sp>
      <p:sp>
        <p:nvSpPr>
          <p:cNvPr id="11" name="AutoShape 11"/>
          <p:cNvSpPr/>
          <p:nvPr/>
        </p:nvSpPr>
        <p:spPr>
          <a:xfrm>
            <a:off x="4762500" y="4191000"/>
            <a:ext cx="2984500" cy="1016000"/>
          </a:xfrm>
          <a:prstGeom prst="rect">
            <a:avLst/>
          </a:prstGeom>
          <a:noFill/>
          <a:ln w="12700" cap="flat" cmpd="sng">
            <a:noFill/>
            <a:prstDash val="solid"/>
            <a:round/>
          </a:ln>
        </p:spPr>
        <p:txBody>
          <a:bodyPr vert="horz" wrap="square" lIns="0" tIns="0" rIns="0" bIns="0" rtlCol="0" anchor="ctr" anchorCtr="0"/>
          <a:lstStyle/>
          <a:p>
            <a:pPr marL="0" indent="0" algn="l">
              <a:lnSpc>
                <a:spcPct val="117000"/>
              </a:lnSpc>
              <a:defRPr/>
            </a:pPr>
            <a:r>
              <a:rPr lang="en-US" sz="1300" b="0" i="0" u="none" strike="noStrike">
                <a:solidFill>
                  <a:srgbClr val="6B7280"/>
                </a:solidFill>
                <a:latin typeface="Noto Sans SC"/>
                <a:ea typeface="Noto Sans SC"/>
                <a:cs typeface="Noto Sans SC"/>
                <a:sym typeface="Noto Sans SC"/>
              </a:rPr>
              <a:t>专为纯文本生成设计，低延迟、高并发。适合单轮问答、简单文本创作等轻量场景，资源消耗更低。</a:t>
            </a:r>
            <a:endParaRPr lang="en-US" sz="1100"/>
          </a:p>
        </p:txBody>
      </p:sp>
      <p:sp>
        <p:nvSpPr>
          <p:cNvPr id="12" name="AutoShape 12"/>
          <p:cNvSpPr/>
          <p:nvPr/>
        </p:nvSpPr>
        <p:spPr>
          <a:xfrm>
            <a:off x="8064500" y="3556000"/>
            <a:ext cx="3365500" cy="1714500"/>
          </a:xfrm>
          <a:prstGeom prst="roundRect">
            <a:avLst>
              <a:gd name="adj" fmla="val 0"/>
            </a:avLst>
          </a:prstGeom>
          <a:solidFill>
            <a:srgbClr val="2DD4BF">
              <a:alpha val="8000"/>
            </a:srgbClr>
          </a:solidFill>
          <a:ln w="12700" cap="flat" cmpd="sng">
            <a:solidFill>
              <a:srgbClr val="2DD4BF">
                <a:alpha val="30000"/>
              </a:srgbClr>
            </a:solidFill>
            <a:prstDash val="solid"/>
            <a:round/>
          </a:ln>
        </p:spPr>
        <p:txBody>
          <a:bodyPr vert="horz" wrap="square" lIns="63500" tIns="63500" rIns="63500" bIns="63500" rtlCol="0" anchor="ctr"/>
          <a:lstStyle/>
          <a:p>
            <a:pPr algn="ctr">
              <a:defRPr/>
            </a:pPr>
          </a:p>
        </p:txBody>
      </p:sp>
      <p:pic>
        <p:nvPicPr>
          <p:cNvPr id="13" name="Picture 13"/>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8255000" y="3746500"/>
            <a:ext cx="279400" cy="279400"/>
          </a:xfrm>
          <a:prstGeom prst="rect">
            <a:avLst/>
          </a:prstGeom>
        </p:spPr>
      </p:pic>
      <p:sp>
        <p:nvSpPr>
          <p:cNvPr id="14" name="AutoShape 14"/>
          <p:cNvSpPr/>
          <p:nvPr/>
        </p:nvSpPr>
        <p:spPr>
          <a:xfrm>
            <a:off x="8597900" y="3721100"/>
            <a:ext cx="2794000" cy="3302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1600" b="1" i="0" u="none" strike="noStrike">
                <a:solidFill>
                  <a:srgbClr val="1F2937"/>
                </a:solidFill>
                <a:latin typeface="Noto Sans SC"/>
                <a:ea typeface="Noto Sans SC"/>
                <a:cs typeface="Noto Sans SC"/>
                <a:sym typeface="Noto Sans SC"/>
              </a:rPr>
              <a:t>Responses API · 智能进阶</a:t>
            </a:r>
            <a:endParaRPr lang="en-US" sz="1100"/>
          </a:p>
        </p:txBody>
      </p:sp>
      <p:sp>
        <p:nvSpPr>
          <p:cNvPr id="15" name="AutoShape 15"/>
          <p:cNvSpPr/>
          <p:nvPr/>
        </p:nvSpPr>
        <p:spPr>
          <a:xfrm>
            <a:off x="8255000" y="4191000"/>
            <a:ext cx="2984500" cy="1016000"/>
          </a:xfrm>
          <a:prstGeom prst="rect">
            <a:avLst/>
          </a:prstGeom>
          <a:noFill/>
          <a:ln w="12700" cap="flat" cmpd="sng">
            <a:noFill/>
            <a:prstDash val="solid"/>
            <a:round/>
          </a:ln>
        </p:spPr>
        <p:txBody>
          <a:bodyPr vert="horz" wrap="square" lIns="0" tIns="0" rIns="0" bIns="0" rtlCol="0" anchor="ctr" anchorCtr="0"/>
          <a:lstStyle/>
          <a:p>
            <a:pPr marL="0" indent="0" algn="l">
              <a:lnSpc>
                <a:spcPct val="117000"/>
              </a:lnSpc>
              <a:defRPr/>
            </a:pPr>
            <a:r>
              <a:rPr lang="en-US" sz="1300" b="0" i="0" u="none" strike="noStrike">
                <a:solidFill>
                  <a:srgbClr val="6B7280"/>
                </a:solidFill>
                <a:latin typeface="Noto Sans SC"/>
                <a:ea typeface="Noto Sans SC"/>
                <a:cs typeface="Noto Sans SC"/>
                <a:sym typeface="Noto Sans SC"/>
              </a:rPr>
              <a:t>新一代交互协议，支持原生上下文管理与前缀缓存。专为多轮对话、逻辑推理、工具调用链等复杂Agent场景深度优化。</a:t>
            </a:r>
            <a:endParaRPr lang="en-US" sz="1100"/>
          </a:p>
        </p:txBody>
      </p:sp>
      <p:sp>
        <p:nvSpPr>
          <p:cNvPr id="16" name="AutoShape 16"/>
          <p:cNvSpPr/>
          <p:nvPr/>
        </p:nvSpPr>
        <p:spPr>
          <a:xfrm>
            <a:off x="4572000" y="5397500"/>
            <a:ext cx="6858000" cy="952500"/>
          </a:xfrm>
          <a:prstGeom prst="roundRect">
            <a:avLst>
              <a:gd name="adj" fmla="val 0"/>
            </a:avLst>
          </a:prstGeom>
          <a:solidFill>
            <a:srgbClr val="2DD4BF">
              <a:alpha val="15000"/>
            </a:srgbClr>
          </a:solidFill>
          <a:ln w="25400" cap="flat" cmpd="sng">
            <a:noFill/>
            <a:prstDash val="solid"/>
            <a:round/>
          </a:ln>
        </p:spPr>
        <p:txBody>
          <a:bodyPr vert="horz" wrap="square" lIns="63500" tIns="63500" rIns="63500" bIns="63500" rtlCol="0" anchor="ctr"/>
          <a:lstStyle/>
          <a:p>
            <a:pPr algn="ctr">
              <a:defRPr/>
            </a:pPr>
          </a:p>
        </p:txBody>
      </p:sp>
      <p:sp>
        <p:nvSpPr>
          <p:cNvPr id="17" name="AutoShape 17"/>
          <p:cNvSpPr/>
          <p:nvPr/>
        </p:nvSpPr>
        <p:spPr>
          <a:xfrm>
            <a:off x="4762500" y="5524500"/>
            <a:ext cx="6477000" cy="825500"/>
          </a:xfrm>
          <a:prstGeom prst="rect">
            <a:avLst/>
          </a:prstGeom>
          <a:noFill/>
          <a:ln w="12700" cap="flat" cmpd="sng">
            <a:noFill/>
            <a:prstDash val="solid"/>
            <a:round/>
          </a:ln>
        </p:spPr>
        <p:txBody>
          <a:bodyPr vert="horz" wrap="square" lIns="0" tIns="0" rIns="0" bIns="0" rtlCol="0" anchor="ctr" anchorCtr="0"/>
          <a:lstStyle/>
          <a:p>
            <a:pPr marL="0" indent="0" algn="l">
              <a:lnSpc>
                <a:spcPct val="108000"/>
              </a:lnSpc>
              <a:defRPr/>
            </a:pPr>
            <a:r>
              <a:rPr lang="en-US" sz="1400" b="1" i="0" u="none" strike="noStrike">
                <a:solidFill>
                  <a:srgbClr val="0D9488"/>
                </a:solidFill>
                <a:latin typeface="Noto Sans SC"/>
                <a:ea typeface="Noto Sans SC"/>
                <a:cs typeface="Noto Sans SC"/>
                <a:sym typeface="Noto Sans SC"/>
              </a:rPr>
              <a:t>💡 选型策略总结：</a:t>
            </a:r>
            <a:r>
              <a:rPr lang="en-US" sz="1400" b="0" i="0" u="none" strike="noStrike">
                <a:solidFill>
                  <a:srgbClr val="374151"/>
                </a:solidFill>
                <a:latin typeface="Noto Sans SC"/>
                <a:ea typeface="Noto Sans SC"/>
                <a:cs typeface="Noto Sans SC"/>
                <a:sym typeface="Noto Sans SC"/>
              </a:rPr>
              <a:t>简单问答节点用 Chat API；涉及多步规划、记忆链、多工具协同的智能体核心节点，必须使用 Responses API，以保障上下文的连续性与推理的稳定性。</a:t>
            </a:r>
            <a:endParaRPr lang="en-US" sz="110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1"/>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0" y="0"/>
            <a:ext cx="12192000" cy="6858000"/>
          </a:xfrm>
          <a:prstGeom prst="roundRect">
            <a:avLst>
              <a:gd name="adj" fmla="val 0"/>
            </a:avLst>
          </a:prstGeom>
          <a:solidFill>
            <a:srgbClr val="FFFFFF">
              <a:alpha val="95000"/>
            </a:srgbClr>
          </a:solidFill>
          <a:ln w="25400" cap="flat" cmpd="sng">
            <a:noFill/>
            <a:prstDash val="solid"/>
            <a:round/>
          </a:ln>
        </p:spPr>
        <p:txBody>
          <a:bodyPr vert="horz" wrap="square" lIns="63500" tIns="63500" rIns="63500" bIns="63500" rtlCol="0" anchor="ctr"/>
          <a:lstStyle/>
          <a:p>
            <a:pPr algn="ctr">
              <a:defRPr/>
            </a:pPr>
          </a:p>
        </p:txBody>
      </p:sp>
      <p:sp>
        <p:nvSpPr>
          <p:cNvPr id="3" name="AutoShape 3"/>
          <p:cNvSpPr/>
          <p:nvPr/>
        </p:nvSpPr>
        <p:spPr>
          <a:xfrm>
            <a:off x="762000" y="635000"/>
            <a:ext cx="10668000" cy="635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3200" b="1" i="0" u="none" strike="noStrike">
                <a:solidFill>
                  <a:srgbClr val="1F2937"/>
                </a:solidFill>
                <a:latin typeface="Noto Sans SC"/>
                <a:ea typeface="Noto Sans SC"/>
                <a:cs typeface="Noto Sans SC"/>
                <a:sym typeface="Noto Sans SC"/>
              </a:rPr>
              <a:t>大模型配置 - 生成多样性</a:t>
            </a:r>
            <a:endParaRPr lang="en-US" sz="1100"/>
          </a:p>
        </p:txBody>
      </p:sp>
      <p:sp>
        <p:nvSpPr>
          <p:cNvPr id="4" name="AutoShape 4"/>
          <p:cNvSpPr/>
          <p:nvPr/>
        </p:nvSpPr>
        <p:spPr>
          <a:xfrm>
            <a:off x="762000" y="1524000"/>
            <a:ext cx="10668000" cy="508000"/>
          </a:xfrm>
          <a:prstGeom prst="rect">
            <a:avLst/>
          </a:prstGeom>
          <a:noFill/>
          <a:ln w="12700" cap="flat" cmpd="sng">
            <a:noFill/>
            <a:prstDash val="solid"/>
            <a:round/>
          </a:ln>
        </p:spPr>
        <p:txBody>
          <a:bodyPr vert="horz" wrap="square" lIns="0" tIns="0" rIns="0" bIns="0" rtlCol="0" anchor="ctr" anchorCtr="0"/>
          <a:lstStyle/>
          <a:p>
            <a:pPr marL="0" indent="0" algn="l">
              <a:lnSpc>
                <a:spcPct val="117000"/>
              </a:lnSpc>
              <a:defRPr/>
            </a:pPr>
            <a:r>
              <a:rPr lang="en-US" sz="1400" b="0" i="0" u="none" strike="noStrike">
                <a:solidFill>
                  <a:srgbClr val="4B5563"/>
                </a:solidFill>
                <a:latin typeface="Noto Sans SC"/>
                <a:ea typeface="Noto Sans SC"/>
                <a:cs typeface="Noto Sans SC"/>
                <a:sym typeface="Noto Sans SC"/>
              </a:rPr>
              <a:t>Coze 提供三种预置模式以适配不同需求，同时支持高级用户对核心参数进行精细化自定义调整。</a:t>
            </a:r>
            <a:endParaRPr lang="en-US" sz="1100"/>
          </a:p>
        </p:txBody>
      </p:sp>
      <p:sp>
        <p:nvSpPr>
          <p:cNvPr id="5" name="AutoShape 5"/>
          <p:cNvSpPr/>
          <p:nvPr/>
        </p:nvSpPr>
        <p:spPr>
          <a:xfrm>
            <a:off x="762000" y="2286000"/>
            <a:ext cx="3429000" cy="2222500"/>
          </a:xfrm>
          <a:prstGeom prst="roundRect">
            <a:avLst>
              <a:gd name="adj" fmla="val 0"/>
            </a:avLst>
          </a:prstGeom>
          <a:solidFill>
            <a:srgbClr val="2DD4BF">
              <a:alpha val="8000"/>
            </a:srgbClr>
          </a:solidFill>
          <a:ln w="12700" cap="flat" cmpd="sng">
            <a:solidFill>
              <a:srgbClr val="2DD4BF">
                <a:alpha val="25000"/>
              </a:srgbClr>
            </a:solidFill>
            <a:prstDash val="solid"/>
            <a:round/>
          </a:ln>
        </p:spPr>
        <p:txBody>
          <a:bodyPr vert="horz" wrap="square" lIns="63500" tIns="63500" rIns="63500" bIns="63500" rtlCol="0" anchor="ctr"/>
          <a:lstStyle/>
          <a:p>
            <a:pPr algn="ctr">
              <a:defRPr/>
            </a:pPr>
          </a:p>
        </p:txBody>
      </p:sp>
      <p:sp>
        <p:nvSpPr>
          <p:cNvPr id="6" name="AutoShape 6"/>
          <p:cNvSpPr/>
          <p:nvPr/>
        </p:nvSpPr>
        <p:spPr>
          <a:xfrm>
            <a:off x="762000" y="2286000"/>
            <a:ext cx="3429000" cy="50800"/>
          </a:xfrm>
          <a:prstGeom prst="roundRect">
            <a:avLst>
              <a:gd name="adj" fmla="val 0"/>
            </a:avLst>
          </a:prstGeom>
          <a:solidFill>
            <a:srgbClr val="2DD4BF">
              <a:alpha val="100000"/>
            </a:srgbClr>
          </a:solidFill>
          <a:ln w="25400" cap="flat" cmpd="sng">
            <a:noFill/>
            <a:prstDash val="solid"/>
            <a:round/>
          </a:ln>
        </p:spPr>
        <p:txBody>
          <a:bodyPr vert="horz" wrap="square" lIns="63500" tIns="63500" rIns="63500" bIns="63500" rtlCol="0" anchor="ctr"/>
          <a:lstStyle/>
          <a:p>
            <a:pPr algn="ctr">
              <a:defRPr/>
            </a:pPr>
          </a:p>
        </p:txBody>
      </p:sp>
      <p:sp>
        <p:nvSpPr>
          <p:cNvPr id="7" name="AutoShape 7"/>
          <p:cNvSpPr/>
          <p:nvPr/>
        </p:nvSpPr>
        <p:spPr>
          <a:xfrm>
            <a:off x="889000" y="2489200"/>
            <a:ext cx="3175000" cy="381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1800" b="1" i="0" u="none" strike="noStrike">
                <a:solidFill>
                  <a:srgbClr val="2DD4BF"/>
                </a:solidFill>
                <a:latin typeface="Noto Sans SC"/>
                <a:ea typeface="Noto Sans SC"/>
                <a:cs typeface="Noto Sans SC"/>
                <a:sym typeface="Noto Sans SC"/>
              </a:rPr>
              <a:t>01 精确模式</a:t>
            </a:r>
            <a:endParaRPr lang="en-US" sz="1100"/>
          </a:p>
        </p:txBody>
      </p:sp>
      <p:sp>
        <p:nvSpPr>
          <p:cNvPr id="8" name="AutoShape 8"/>
          <p:cNvSpPr/>
          <p:nvPr/>
        </p:nvSpPr>
        <p:spPr>
          <a:xfrm>
            <a:off x="889000" y="2946400"/>
            <a:ext cx="3175000" cy="1397000"/>
          </a:xfrm>
          <a:prstGeom prst="rect">
            <a:avLst/>
          </a:prstGeom>
          <a:noFill/>
          <a:ln w="12700" cap="flat" cmpd="sng">
            <a:noFill/>
            <a:prstDash val="solid"/>
            <a:round/>
          </a:ln>
        </p:spPr>
        <p:txBody>
          <a:bodyPr vert="horz" wrap="square" lIns="0" tIns="0" rIns="0" bIns="0" rtlCol="0" anchor="ctr" anchorCtr="0"/>
          <a:lstStyle/>
          <a:p>
            <a:pPr marL="0" indent="0" algn="l">
              <a:lnSpc>
                <a:spcPct val="117000"/>
              </a:lnSpc>
              <a:defRPr/>
            </a:pPr>
            <a:r>
              <a:rPr lang="en-US" sz="1300" b="0" i="0" u="none" strike="noStrike">
                <a:solidFill>
                  <a:srgbClr val="374151"/>
                </a:solidFill>
                <a:latin typeface="Noto Sans SC"/>
                <a:ea typeface="Noto Sans SC"/>
                <a:cs typeface="Noto Sans SC"/>
                <a:sym typeface="Noto Sans SC"/>
              </a:rPr>
              <a:t>输出严格遵循指令，精准度极高，严格匹配事实与规则，生成多样性较弱。</a:t>
            </a:r>
            <a:endParaRPr lang="en-US" sz="1100"/>
          </a:p>
          <a:p>
            <a:pPr marL="0" indent="0" algn="l">
              <a:lnSpc>
                <a:spcPct val="117000"/>
              </a:lnSpc>
            </a:pPr>
            <a:r>
              <a:rPr lang="en-US" sz="1300" b="1" i="0" u="none" strike="noStrike">
                <a:solidFill>
                  <a:srgbClr val="6B7280"/>
                </a:solidFill>
                <a:latin typeface="Noto Sans SC"/>
                <a:ea typeface="Noto Sans SC"/>
                <a:cs typeface="Noto Sans SC"/>
                <a:sym typeface="Noto Sans SC"/>
              </a:rPr>
              <a:t>适用：</a:t>
            </a:r>
            <a:r>
              <a:rPr lang="en-US" sz="1300" b="0" i="0" u="none" strike="noStrike">
                <a:solidFill>
                  <a:srgbClr val="6B7280"/>
                </a:solidFill>
                <a:latin typeface="Noto Sans SC"/>
                <a:ea typeface="Noto Sans SC"/>
                <a:cs typeface="Noto Sans SC"/>
                <a:sym typeface="Noto Sans SC"/>
              </a:rPr>
              <a:t>事实查询、售后客服、合规性回复等严肃场景。</a:t>
            </a:r>
            <a:endParaRPr lang="en-US" sz="1300" b="0" i="0" u="none" strike="noStrike">
              <a:solidFill>
                <a:srgbClr val="6B7280"/>
              </a:solidFill>
              <a:latin typeface="Noto Sans SC"/>
              <a:ea typeface="Noto Sans SC"/>
              <a:cs typeface="Noto Sans SC"/>
              <a:sym typeface="Noto Sans SC"/>
            </a:endParaRPr>
          </a:p>
        </p:txBody>
      </p:sp>
      <p:sp>
        <p:nvSpPr>
          <p:cNvPr id="9" name="AutoShape 9"/>
          <p:cNvSpPr/>
          <p:nvPr/>
        </p:nvSpPr>
        <p:spPr>
          <a:xfrm>
            <a:off x="4381500" y="2286000"/>
            <a:ext cx="3429000" cy="2222500"/>
          </a:xfrm>
          <a:prstGeom prst="roundRect">
            <a:avLst>
              <a:gd name="adj" fmla="val 0"/>
            </a:avLst>
          </a:prstGeom>
          <a:solidFill>
            <a:srgbClr val="2DD4BF">
              <a:alpha val="8000"/>
            </a:srgbClr>
          </a:solidFill>
          <a:ln w="12700" cap="flat" cmpd="sng">
            <a:solidFill>
              <a:srgbClr val="2DD4BF">
                <a:alpha val="25000"/>
              </a:srgbClr>
            </a:solidFill>
            <a:prstDash val="solid"/>
            <a:round/>
          </a:ln>
        </p:spPr>
        <p:txBody>
          <a:bodyPr vert="horz" wrap="square" lIns="63500" tIns="63500" rIns="63500" bIns="63500" rtlCol="0" anchor="ctr"/>
          <a:lstStyle/>
          <a:p>
            <a:pPr algn="ctr">
              <a:defRPr/>
            </a:pPr>
          </a:p>
        </p:txBody>
      </p:sp>
      <p:sp>
        <p:nvSpPr>
          <p:cNvPr id="10" name="AutoShape 10"/>
          <p:cNvSpPr/>
          <p:nvPr/>
        </p:nvSpPr>
        <p:spPr>
          <a:xfrm>
            <a:off x="4381500" y="2286000"/>
            <a:ext cx="3429000" cy="50800"/>
          </a:xfrm>
          <a:prstGeom prst="roundRect">
            <a:avLst>
              <a:gd name="adj" fmla="val 0"/>
            </a:avLst>
          </a:prstGeom>
          <a:solidFill>
            <a:srgbClr val="2DD4BF">
              <a:alpha val="100000"/>
            </a:srgbClr>
          </a:solidFill>
          <a:ln w="25400" cap="flat" cmpd="sng">
            <a:noFill/>
            <a:prstDash val="solid"/>
            <a:round/>
          </a:ln>
        </p:spPr>
        <p:txBody>
          <a:bodyPr vert="horz" wrap="square" lIns="63500" tIns="63500" rIns="63500" bIns="63500" rtlCol="0" anchor="ctr"/>
          <a:lstStyle/>
          <a:p>
            <a:pPr algn="ctr">
              <a:defRPr/>
            </a:pPr>
          </a:p>
        </p:txBody>
      </p:sp>
      <p:sp>
        <p:nvSpPr>
          <p:cNvPr id="11" name="AutoShape 11"/>
          <p:cNvSpPr/>
          <p:nvPr/>
        </p:nvSpPr>
        <p:spPr>
          <a:xfrm>
            <a:off x="4508500" y="2489200"/>
            <a:ext cx="3175000" cy="381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1800" b="1" i="0" u="none" strike="noStrike">
                <a:solidFill>
                  <a:srgbClr val="2DD4BF"/>
                </a:solidFill>
                <a:latin typeface="Noto Sans SC"/>
                <a:ea typeface="Noto Sans SC"/>
                <a:cs typeface="Noto Sans SC"/>
                <a:sym typeface="Noto Sans SC"/>
              </a:rPr>
              <a:t>02 平衡模式</a:t>
            </a:r>
            <a:endParaRPr lang="en-US" sz="1100"/>
          </a:p>
        </p:txBody>
      </p:sp>
      <p:sp>
        <p:nvSpPr>
          <p:cNvPr id="12" name="AutoShape 12"/>
          <p:cNvSpPr/>
          <p:nvPr/>
        </p:nvSpPr>
        <p:spPr>
          <a:xfrm>
            <a:off x="4508500" y="2946400"/>
            <a:ext cx="3175000" cy="1397000"/>
          </a:xfrm>
          <a:prstGeom prst="rect">
            <a:avLst/>
          </a:prstGeom>
          <a:noFill/>
          <a:ln w="12700" cap="flat" cmpd="sng">
            <a:noFill/>
            <a:prstDash val="solid"/>
            <a:round/>
          </a:ln>
        </p:spPr>
        <p:txBody>
          <a:bodyPr vert="horz" wrap="square" lIns="0" tIns="0" rIns="0" bIns="0" rtlCol="0" anchor="ctr" anchorCtr="0"/>
          <a:lstStyle/>
          <a:p>
            <a:pPr marL="0" indent="0" algn="l">
              <a:lnSpc>
                <a:spcPct val="117000"/>
              </a:lnSpc>
              <a:defRPr/>
            </a:pPr>
            <a:r>
              <a:rPr lang="en-US" sz="1300" b="0" i="0" u="none" strike="noStrike">
                <a:solidFill>
                  <a:srgbClr val="374151"/>
                </a:solidFill>
                <a:latin typeface="Noto Sans SC"/>
                <a:ea typeface="Noto Sans SC"/>
                <a:cs typeface="Noto Sans SC"/>
                <a:sym typeface="Noto Sans SC"/>
              </a:rPr>
              <a:t>在准确性与生成多样性之间取得最佳平衡，兼顾信息严谨度与表达的丰富度。</a:t>
            </a:r>
            <a:endParaRPr lang="en-US" sz="1100"/>
          </a:p>
          <a:p>
            <a:pPr marL="0" indent="0" algn="l">
              <a:lnSpc>
                <a:spcPct val="117000"/>
              </a:lnSpc>
            </a:pPr>
            <a:r>
              <a:rPr lang="en-US" sz="1300" b="1" i="0" u="none" strike="noStrike">
                <a:solidFill>
                  <a:srgbClr val="6B7280"/>
                </a:solidFill>
                <a:latin typeface="Noto Sans SC"/>
                <a:ea typeface="Noto Sans SC"/>
                <a:cs typeface="Noto Sans SC"/>
                <a:sym typeface="Noto Sans SC"/>
              </a:rPr>
              <a:t>适用：</a:t>
            </a:r>
            <a:r>
              <a:rPr lang="en-US" sz="1300" b="0" i="0" u="none" strike="noStrike">
                <a:solidFill>
                  <a:srgbClr val="6B7280"/>
                </a:solidFill>
                <a:latin typeface="Noto Sans SC"/>
                <a:ea typeface="Noto Sans SC"/>
                <a:cs typeface="Noto Sans SC"/>
                <a:sym typeface="Noto Sans SC"/>
              </a:rPr>
              <a:t>智能咨询、通用问答、日常对话等大多数主流场景。</a:t>
            </a:r>
            <a:endParaRPr lang="en-US" sz="1300" b="0" i="0" u="none" strike="noStrike">
              <a:solidFill>
                <a:srgbClr val="6B7280"/>
              </a:solidFill>
              <a:latin typeface="Noto Sans SC"/>
              <a:ea typeface="Noto Sans SC"/>
              <a:cs typeface="Noto Sans SC"/>
              <a:sym typeface="Noto Sans SC"/>
            </a:endParaRPr>
          </a:p>
        </p:txBody>
      </p:sp>
      <p:sp>
        <p:nvSpPr>
          <p:cNvPr id="13" name="AutoShape 13"/>
          <p:cNvSpPr/>
          <p:nvPr/>
        </p:nvSpPr>
        <p:spPr>
          <a:xfrm>
            <a:off x="8001000" y="2286000"/>
            <a:ext cx="3429000" cy="2222500"/>
          </a:xfrm>
          <a:prstGeom prst="roundRect">
            <a:avLst>
              <a:gd name="adj" fmla="val 0"/>
            </a:avLst>
          </a:prstGeom>
          <a:solidFill>
            <a:srgbClr val="2DD4BF">
              <a:alpha val="8000"/>
            </a:srgbClr>
          </a:solidFill>
          <a:ln w="12700" cap="flat" cmpd="sng">
            <a:solidFill>
              <a:srgbClr val="2DD4BF">
                <a:alpha val="25000"/>
              </a:srgbClr>
            </a:solidFill>
            <a:prstDash val="solid"/>
            <a:round/>
          </a:ln>
        </p:spPr>
        <p:txBody>
          <a:bodyPr vert="horz" wrap="square" lIns="63500" tIns="63500" rIns="63500" bIns="63500" rtlCol="0" anchor="ctr"/>
          <a:lstStyle/>
          <a:p>
            <a:pPr algn="ctr">
              <a:defRPr/>
            </a:pPr>
          </a:p>
        </p:txBody>
      </p:sp>
      <p:sp>
        <p:nvSpPr>
          <p:cNvPr id="14" name="AutoShape 14"/>
          <p:cNvSpPr/>
          <p:nvPr/>
        </p:nvSpPr>
        <p:spPr>
          <a:xfrm>
            <a:off x="8001000" y="2286000"/>
            <a:ext cx="3429000" cy="50800"/>
          </a:xfrm>
          <a:prstGeom prst="roundRect">
            <a:avLst>
              <a:gd name="adj" fmla="val 0"/>
            </a:avLst>
          </a:prstGeom>
          <a:solidFill>
            <a:srgbClr val="2DD4BF">
              <a:alpha val="100000"/>
            </a:srgbClr>
          </a:solidFill>
          <a:ln w="25400" cap="flat" cmpd="sng">
            <a:noFill/>
            <a:prstDash val="solid"/>
            <a:round/>
          </a:ln>
        </p:spPr>
        <p:txBody>
          <a:bodyPr vert="horz" wrap="square" lIns="63500" tIns="63500" rIns="63500" bIns="63500" rtlCol="0" anchor="ctr"/>
          <a:lstStyle/>
          <a:p>
            <a:pPr algn="ctr">
              <a:defRPr/>
            </a:pPr>
          </a:p>
        </p:txBody>
      </p:sp>
      <p:sp>
        <p:nvSpPr>
          <p:cNvPr id="15" name="AutoShape 15"/>
          <p:cNvSpPr/>
          <p:nvPr/>
        </p:nvSpPr>
        <p:spPr>
          <a:xfrm>
            <a:off x="8128000" y="2489200"/>
            <a:ext cx="3175000" cy="381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1800" b="1" i="0" u="none" strike="noStrike">
                <a:solidFill>
                  <a:srgbClr val="2DD4BF"/>
                </a:solidFill>
                <a:latin typeface="Noto Sans SC"/>
                <a:ea typeface="Noto Sans SC"/>
                <a:cs typeface="Noto Sans SC"/>
                <a:sym typeface="Noto Sans SC"/>
              </a:rPr>
              <a:t>03 创意模式</a:t>
            </a:r>
            <a:endParaRPr lang="en-US" sz="1100"/>
          </a:p>
        </p:txBody>
      </p:sp>
      <p:sp>
        <p:nvSpPr>
          <p:cNvPr id="16" name="AutoShape 16"/>
          <p:cNvSpPr/>
          <p:nvPr/>
        </p:nvSpPr>
        <p:spPr>
          <a:xfrm>
            <a:off x="8128000" y="2946400"/>
            <a:ext cx="3175000" cy="1397000"/>
          </a:xfrm>
          <a:prstGeom prst="rect">
            <a:avLst/>
          </a:prstGeom>
          <a:noFill/>
          <a:ln w="12700" cap="flat" cmpd="sng">
            <a:noFill/>
            <a:prstDash val="solid"/>
            <a:round/>
          </a:ln>
        </p:spPr>
        <p:txBody>
          <a:bodyPr vert="horz" wrap="square" lIns="0" tIns="0" rIns="0" bIns="0" rtlCol="0" anchor="ctr" anchorCtr="0"/>
          <a:lstStyle/>
          <a:p>
            <a:pPr marL="0" indent="0" algn="l">
              <a:lnSpc>
                <a:spcPct val="117000"/>
              </a:lnSpc>
              <a:defRPr/>
            </a:pPr>
            <a:r>
              <a:rPr lang="en-US" sz="1300" b="0" i="0" u="none" strike="noStrike">
                <a:solidFill>
                  <a:srgbClr val="374151"/>
                </a:solidFill>
                <a:latin typeface="Noto Sans SC"/>
                <a:ea typeface="Noto Sans SC"/>
                <a:cs typeface="Noto Sans SC"/>
                <a:sym typeface="Noto Sans SC"/>
              </a:rPr>
              <a:t>突破常规约束，输出极具创新性与想象力的内容，可能适度偏离字面指令。</a:t>
            </a:r>
            <a:endParaRPr lang="en-US" sz="1100"/>
          </a:p>
          <a:p>
            <a:pPr marL="0" indent="0" algn="l">
              <a:lnSpc>
                <a:spcPct val="117000"/>
              </a:lnSpc>
            </a:pPr>
            <a:r>
              <a:rPr lang="en-US" sz="1300" b="1" i="0" u="none" strike="noStrike">
                <a:solidFill>
                  <a:srgbClr val="6B7280"/>
                </a:solidFill>
                <a:latin typeface="Noto Sans SC"/>
                <a:ea typeface="Noto Sans SC"/>
                <a:cs typeface="Noto Sans SC"/>
                <a:sym typeface="Noto Sans SC"/>
              </a:rPr>
              <a:t>适用：</a:t>
            </a:r>
            <a:r>
              <a:rPr lang="en-US" sz="1300" b="0" i="0" u="none" strike="noStrike">
                <a:solidFill>
                  <a:srgbClr val="6B7280"/>
                </a:solidFill>
                <a:latin typeface="Noto Sans SC"/>
                <a:ea typeface="Noto Sans SC"/>
                <a:cs typeface="Noto Sans SC"/>
                <a:sym typeface="Noto Sans SC"/>
              </a:rPr>
              <a:t>小说创作、营销文案、头脑风暴、广告创意等场景。</a:t>
            </a:r>
            <a:endParaRPr lang="en-US" sz="1300" b="0" i="0" u="none" strike="noStrike">
              <a:solidFill>
                <a:srgbClr val="6B7280"/>
              </a:solidFill>
              <a:latin typeface="Noto Sans SC"/>
              <a:ea typeface="Noto Sans SC"/>
              <a:cs typeface="Noto Sans SC"/>
              <a:sym typeface="Noto Sans SC"/>
            </a:endParaRPr>
          </a:p>
        </p:txBody>
      </p:sp>
      <p:sp>
        <p:nvSpPr>
          <p:cNvPr id="17" name="AutoShape 17"/>
          <p:cNvSpPr/>
          <p:nvPr/>
        </p:nvSpPr>
        <p:spPr>
          <a:xfrm>
            <a:off x="762000" y="4826000"/>
            <a:ext cx="10668000" cy="3048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1600" b="1" i="0" u="none" strike="noStrike">
                <a:solidFill>
                  <a:srgbClr val="1F2937"/>
                </a:solidFill>
                <a:latin typeface="Noto Sans SC"/>
                <a:ea typeface="Noto Sans SC"/>
                <a:cs typeface="Noto Sans SC"/>
                <a:sym typeface="Noto Sans SC"/>
              </a:rPr>
              <a:t>高级自定义参数</a:t>
            </a:r>
            <a:endParaRPr lang="en-US" sz="1100"/>
          </a:p>
        </p:txBody>
      </p:sp>
      <p:sp>
        <p:nvSpPr>
          <p:cNvPr id="18" name="AutoShape 18"/>
          <p:cNvSpPr/>
          <p:nvPr/>
        </p:nvSpPr>
        <p:spPr>
          <a:xfrm>
            <a:off x="762000" y="5270500"/>
            <a:ext cx="3429000" cy="1206500"/>
          </a:xfrm>
          <a:prstGeom prst="roundRect">
            <a:avLst>
              <a:gd name="adj" fmla="val 0"/>
            </a:avLst>
          </a:prstGeom>
          <a:solidFill>
            <a:srgbClr val="F3F4F6">
              <a:alpha val="70000"/>
            </a:srgbClr>
          </a:solidFill>
          <a:ln w="25400" cap="flat" cmpd="sng">
            <a:noFill/>
            <a:prstDash val="solid"/>
            <a:round/>
          </a:ln>
        </p:spPr>
        <p:txBody>
          <a:bodyPr vert="horz" wrap="square" lIns="63500" tIns="63500" rIns="63500" bIns="63500" rtlCol="0" anchor="ctr"/>
          <a:lstStyle/>
          <a:p>
            <a:pPr algn="ctr">
              <a:defRPr/>
            </a:pPr>
          </a:p>
        </p:txBody>
      </p:sp>
      <p:pic>
        <p:nvPicPr>
          <p:cNvPr id="19" name="Picture 19"/>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914400" y="5422900"/>
            <a:ext cx="304800" cy="304800"/>
          </a:xfrm>
          <a:prstGeom prst="rect">
            <a:avLst/>
          </a:prstGeom>
        </p:spPr>
      </p:pic>
      <p:sp>
        <p:nvSpPr>
          <p:cNvPr id="20" name="AutoShape 20"/>
          <p:cNvSpPr/>
          <p:nvPr/>
        </p:nvSpPr>
        <p:spPr>
          <a:xfrm>
            <a:off x="1295400" y="5422900"/>
            <a:ext cx="2857500" cy="3048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1400" b="1" i="0" u="none" strike="noStrike">
                <a:solidFill>
                  <a:srgbClr val="1F2937"/>
                </a:solidFill>
                <a:latin typeface="Noto Sans SC"/>
                <a:ea typeface="Noto Sans SC"/>
                <a:cs typeface="Noto Sans SC"/>
                <a:sym typeface="Noto Sans SC"/>
              </a:rPr>
              <a:t>生成随机性 (Temperature)</a:t>
            </a:r>
            <a:endParaRPr lang="en-US" sz="1100"/>
          </a:p>
        </p:txBody>
      </p:sp>
      <p:sp>
        <p:nvSpPr>
          <p:cNvPr id="21" name="AutoShape 21"/>
          <p:cNvSpPr/>
          <p:nvPr/>
        </p:nvSpPr>
        <p:spPr>
          <a:xfrm>
            <a:off x="914400" y="5791200"/>
            <a:ext cx="3124200" cy="635000"/>
          </a:xfrm>
          <a:prstGeom prst="rect">
            <a:avLst/>
          </a:prstGeom>
          <a:noFill/>
          <a:ln w="12700" cap="flat" cmpd="sng">
            <a:noFill/>
            <a:prstDash val="solid"/>
            <a:round/>
          </a:ln>
        </p:spPr>
        <p:txBody>
          <a:bodyPr vert="horz" wrap="square" lIns="0" tIns="0" rIns="0" bIns="0" rtlCol="0" anchor="ctr" anchorCtr="0"/>
          <a:lstStyle/>
          <a:p>
            <a:pPr marL="0" indent="0" algn="l">
              <a:lnSpc>
                <a:spcPct val="108000"/>
              </a:lnSpc>
              <a:defRPr/>
            </a:pPr>
            <a:r>
              <a:rPr lang="en-US" sz="1200" b="0" i="0" u="none" strike="noStrike">
                <a:solidFill>
                  <a:srgbClr val="6B7280"/>
                </a:solidFill>
                <a:latin typeface="Noto Sans SC"/>
                <a:ea typeface="Noto Sans SC"/>
                <a:cs typeface="Noto Sans SC"/>
                <a:sym typeface="Noto Sans SC"/>
              </a:rPr>
              <a:t>数值越高，输出越随机、发散；数值越低，输出越确定、聚焦，更贴合事实。</a:t>
            </a:r>
            <a:endParaRPr lang="en-US" sz="1100"/>
          </a:p>
        </p:txBody>
      </p:sp>
      <p:sp>
        <p:nvSpPr>
          <p:cNvPr id="22" name="AutoShape 22"/>
          <p:cNvSpPr/>
          <p:nvPr/>
        </p:nvSpPr>
        <p:spPr>
          <a:xfrm>
            <a:off x="4381500" y="5270500"/>
            <a:ext cx="3429000" cy="1206500"/>
          </a:xfrm>
          <a:prstGeom prst="roundRect">
            <a:avLst>
              <a:gd name="adj" fmla="val 0"/>
            </a:avLst>
          </a:prstGeom>
          <a:solidFill>
            <a:srgbClr val="F3F4F6">
              <a:alpha val="70000"/>
            </a:srgbClr>
          </a:solidFill>
          <a:ln w="25400" cap="flat" cmpd="sng">
            <a:noFill/>
            <a:prstDash val="solid"/>
            <a:round/>
          </a:ln>
        </p:spPr>
        <p:txBody>
          <a:bodyPr vert="horz" wrap="square" lIns="63500" tIns="63500" rIns="63500" bIns="63500" rtlCol="0" anchor="ctr"/>
          <a:lstStyle/>
          <a:p>
            <a:pPr algn="ctr">
              <a:defRPr/>
            </a:pPr>
          </a:p>
        </p:txBody>
      </p:sp>
      <p:pic>
        <p:nvPicPr>
          <p:cNvPr id="23" name="Picture 23"/>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533900" y="5422900"/>
            <a:ext cx="304800" cy="304800"/>
          </a:xfrm>
          <a:prstGeom prst="rect">
            <a:avLst/>
          </a:prstGeom>
        </p:spPr>
      </p:pic>
      <p:sp>
        <p:nvSpPr>
          <p:cNvPr id="24" name="AutoShape 24"/>
          <p:cNvSpPr/>
          <p:nvPr/>
        </p:nvSpPr>
        <p:spPr>
          <a:xfrm>
            <a:off x="4914900" y="5422900"/>
            <a:ext cx="2857500" cy="3048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1400" b="1" i="0" u="none" strike="noStrike">
                <a:solidFill>
                  <a:srgbClr val="1F2937"/>
                </a:solidFill>
                <a:latin typeface="Noto Sans SC"/>
                <a:ea typeface="Noto Sans SC"/>
                <a:cs typeface="Noto Sans SC"/>
                <a:sym typeface="Noto Sans SC"/>
              </a:rPr>
              <a:t>词汇选择范围 (Top P)</a:t>
            </a:r>
            <a:endParaRPr lang="en-US" sz="1100"/>
          </a:p>
        </p:txBody>
      </p:sp>
      <p:sp>
        <p:nvSpPr>
          <p:cNvPr id="25" name="AutoShape 25"/>
          <p:cNvSpPr/>
          <p:nvPr/>
        </p:nvSpPr>
        <p:spPr>
          <a:xfrm>
            <a:off x="4533900" y="5791200"/>
            <a:ext cx="3124200" cy="635000"/>
          </a:xfrm>
          <a:prstGeom prst="rect">
            <a:avLst/>
          </a:prstGeom>
          <a:noFill/>
          <a:ln w="12700" cap="flat" cmpd="sng">
            <a:noFill/>
            <a:prstDash val="solid"/>
            <a:round/>
          </a:ln>
        </p:spPr>
        <p:txBody>
          <a:bodyPr vert="horz" wrap="square" lIns="0" tIns="0" rIns="0" bIns="0" rtlCol="0" anchor="ctr" anchorCtr="0"/>
          <a:lstStyle/>
          <a:p>
            <a:pPr marL="0" indent="0" algn="l">
              <a:lnSpc>
                <a:spcPct val="108000"/>
              </a:lnSpc>
              <a:defRPr/>
            </a:pPr>
            <a:r>
              <a:rPr lang="en-US" sz="1200" b="0" i="0" u="none" strike="noStrike">
                <a:solidFill>
                  <a:srgbClr val="6B7280"/>
                </a:solidFill>
                <a:latin typeface="Noto Sans SC"/>
                <a:ea typeface="Noto Sans SC"/>
                <a:cs typeface="Noto Sans SC"/>
                <a:sym typeface="Noto Sans SC"/>
              </a:rPr>
              <a:t>通过核采样控制词汇广度，值越低筛选越严格，输出越集中；值越高则越多样。</a:t>
            </a:r>
            <a:endParaRPr lang="en-US" sz="1100"/>
          </a:p>
        </p:txBody>
      </p:sp>
      <p:sp>
        <p:nvSpPr>
          <p:cNvPr id="26" name="AutoShape 26"/>
          <p:cNvSpPr/>
          <p:nvPr/>
        </p:nvSpPr>
        <p:spPr>
          <a:xfrm>
            <a:off x="8001000" y="5270500"/>
            <a:ext cx="3429000" cy="1206500"/>
          </a:xfrm>
          <a:prstGeom prst="roundRect">
            <a:avLst>
              <a:gd name="adj" fmla="val 0"/>
            </a:avLst>
          </a:prstGeom>
          <a:solidFill>
            <a:srgbClr val="F3F4F6">
              <a:alpha val="70000"/>
            </a:srgbClr>
          </a:solidFill>
          <a:ln w="25400" cap="flat" cmpd="sng">
            <a:noFill/>
            <a:prstDash val="solid"/>
            <a:round/>
          </a:ln>
        </p:spPr>
        <p:txBody>
          <a:bodyPr vert="horz" wrap="square" lIns="63500" tIns="63500" rIns="63500" bIns="63500" rtlCol="0" anchor="ctr"/>
          <a:lstStyle/>
          <a:p>
            <a:pPr algn="ctr">
              <a:defRPr/>
            </a:pPr>
          </a:p>
        </p:txBody>
      </p:sp>
      <p:pic>
        <p:nvPicPr>
          <p:cNvPr id="27" name="Picture 27"/>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8153400" y="5422900"/>
            <a:ext cx="304800" cy="304800"/>
          </a:xfrm>
          <a:prstGeom prst="rect">
            <a:avLst/>
          </a:prstGeom>
        </p:spPr>
      </p:pic>
      <p:sp>
        <p:nvSpPr>
          <p:cNvPr id="28" name="AutoShape 28"/>
          <p:cNvSpPr/>
          <p:nvPr/>
        </p:nvSpPr>
        <p:spPr>
          <a:xfrm>
            <a:off x="8534400" y="5422900"/>
            <a:ext cx="2857500" cy="3048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1400" b="1" i="0" u="none" strike="noStrike">
                <a:solidFill>
                  <a:srgbClr val="1F2937"/>
                </a:solidFill>
                <a:latin typeface="Noto Sans SC"/>
                <a:ea typeface="Noto Sans SC"/>
                <a:cs typeface="Noto Sans SC"/>
                <a:sym typeface="Noto Sans SC"/>
              </a:rPr>
              <a:t>重复惩罚 (Penalty)</a:t>
            </a:r>
            <a:endParaRPr lang="en-US" sz="1100"/>
          </a:p>
        </p:txBody>
      </p:sp>
      <p:sp>
        <p:nvSpPr>
          <p:cNvPr id="29" name="AutoShape 29"/>
          <p:cNvSpPr/>
          <p:nvPr/>
        </p:nvSpPr>
        <p:spPr>
          <a:xfrm>
            <a:off x="8153400" y="5791200"/>
            <a:ext cx="3124200" cy="635000"/>
          </a:xfrm>
          <a:prstGeom prst="rect">
            <a:avLst/>
          </a:prstGeom>
          <a:noFill/>
          <a:ln w="12700" cap="flat" cmpd="sng">
            <a:noFill/>
            <a:prstDash val="solid"/>
            <a:round/>
          </a:ln>
        </p:spPr>
        <p:txBody>
          <a:bodyPr vert="horz" wrap="square" lIns="0" tIns="0" rIns="0" bIns="0" rtlCol="0" anchor="ctr" anchorCtr="0"/>
          <a:lstStyle/>
          <a:p>
            <a:pPr marL="0" indent="0" algn="l">
              <a:lnSpc>
                <a:spcPct val="108000"/>
              </a:lnSpc>
              <a:defRPr/>
            </a:pPr>
            <a:r>
              <a:rPr lang="en-US" sz="1200" b="0" i="0" u="none" strike="noStrike">
                <a:solidFill>
                  <a:srgbClr val="6B7280"/>
                </a:solidFill>
                <a:latin typeface="Noto Sans SC"/>
                <a:ea typeface="Noto Sans SC"/>
                <a:cs typeface="Noto Sans SC"/>
                <a:sym typeface="Noto Sans SC"/>
              </a:rPr>
              <a:t>抑制模型生成重复的语句或主题，有效提升文本的流畅度与信息丰富度。</a:t>
            </a:r>
            <a:endParaRPr lang="en-US" sz="110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1"/>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0" y="0"/>
            <a:ext cx="12192000" cy="6858000"/>
          </a:xfrm>
          <a:prstGeom prst="roundRect">
            <a:avLst>
              <a:gd name="adj" fmla="val 0"/>
            </a:avLst>
          </a:prstGeom>
          <a:solidFill>
            <a:srgbClr val="FFFFFF">
              <a:alpha val="95000"/>
            </a:srgbClr>
          </a:solidFill>
          <a:ln cap="flat" cmpd="sng">
            <a:solidFill>
              <a:srgbClr val="E6CFCF">
                <a:alpha val="95000"/>
              </a:srgbClr>
            </a:solidFill>
            <a:prstDash val="solid"/>
            <a:round/>
          </a:ln>
        </p:spPr>
        <p:txBody>
          <a:bodyPr vert="horz" wrap="square" lIns="63500" tIns="63500" rIns="63500" bIns="63500" rtlCol="0" anchor="ctr"/>
          <a:lstStyle/>
          <a:p>
            <a:pPr algn="ctr">
              <a:defRPr/>
            </a:pPr>
          </a:p>
        </p:txBody>
      </p:sp>
      <p:sp>
        <p:nvSpPr>
          <p:cNvPr id="3" name="AutoShape 3"/>
          <p:cNvSpPr/>
          <p:nvPr/>
        </p:nvSpPr>
        <p:spPr>
          <a:xfrm>
            <a:off x="762000" y="635000"/>
            <a:ext cx="10668000" cy="762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3200" b="1" i="0" u="none" strike="noStrike">
                <a:solidFill>
                  <a:srgbClr val="1F2937"/>
                </a:solidFill>
                <a:latin typeface="Noto Sans SC"/>
                <a:ea typeface="Noto Sans SC"/>
                <a:cs typeface="Noto Sans SC"/>
                <a:sym typeface="Noto Sans SC"/>
              </a:rPr>
              <a:t>本章学习目标</a:t>
            </a:r>
            <a:endParaRPr lang="en-US" sz="1100"/>
          </a:p>
        </p:txBody>
      </p:sp>
      <p:sp>
        <p:nvSpPr>
          <p:cNvPr id="4" name="AutoShape 4"/>
          <p:cNvSpPr/>
          <p:nvPr/>
        </p:nvSpPr>
        <p:spPr>
          <a:xfrm>
            <a:off x="762000" y="1651000"/>
            <a:ext cx="5207000" cy="1460500"/>
          </a:xfrm>
          <a:prstGeom prst="roundRect">
            <a:avLst>
              <a:gd name="adj" fmla="val 0"/>
            </a:avLst>
          </a:prstGeom>
          <a:solidFill>
            <a:srgbClr val="2DD4BF">
              <a:alpha val="8000"/>
            </a:srgbClr>
          </a:solidFill>
          <a:ln w="12700" cap="flat" cmpd="sng">
            <a:solidFill>
              <a:srgbClr val="2DD4BF">
                <a:alpha val="30000"/>
              </a:srgbClr>
            </a:solidFill>
            <a:prstDash val="solid"/>
            <a:round/>
          </a:ln>
        </p:spPr>
        <p:txBody>
          <a:bodyPr vert="horz" wrap="square" lIns="63500" tIns="63500" rIns="63500" bIns="63500" rtlCol="0" anchor="ctr"/>
          <a:lstStyle/>
          <a:p>
            <a:pPr algn="ctr">
              <a:defRPr/>
            </a:pPr>
          </a:p>
        </p:txBody>
      </p:sp>
      <p:pic>
        <p:nvPicPr>
          <p:cNvPr id="5" name="Picture 5"/>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16000" y="1879600"/>
            <a:ext cx="355600" cy="355600"/>
          </a:xfrm>
          <a:prstGeom prst="rect">
            <a:avLst/>
          </a:prstGeom>
        </p:spPr>
      </p:pic>
      <p:sp>
        <p:nvSpPr>
          <p:cNvPr id="6" name="AutoShape 6"/>
          <p:cNvSpPr/>
          <p:nvPr/>
        </p:nvSpPr>
        <p:spPr>
          <a:xfrm>
            <a:off x="1524000" y="1879600"/>
            <a:ext cx="4318000" cy="3556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1800" b="1" i="0" u="none" strike="noStrike">
                <a:solidFill>
                  <a:srgbClr val="2DD4BF"/>
                </a:solidFill>
                <a:latin typeface="Noto Sans SC"/>
                <a:ea typeface="Noto Sans SC"/>
                <a:cs typeface="Noto Sans SC"/>
                <a:sym typeface="Noto Sans SC"/>
              </a:rPr>
              <a:t>01 了解平台体系</a:t>
            </a:r>
            <a:endParaRPr lang="en-US" sz="1100"/>
          </a:p>
        </p:txBody>
      </p:sp>
      <p:sp>
        <p:nvSpPr>
          <p:cNvPr id="7" name="AutoShape 7"/>
          <p:cNvSpPr/>
          <p:nvPr/>
        </p:nvSpPr>
        <p:spPr>
          <a:xfrm>
            <a:off x="1016000" y="2311400"/>
            <a:ext cx="4572000" cy="698500"/>
          </a:xfrm>
          <a:prstGeom prst="rect">
            <a:avLst/>
          </a:prstGeom>
          <a:noFill/>
          <a:ln w="12700" cap="flat" cmpd="sng">
            <a:noFill/>
            <a:prstDash val="solid"/>
            <a:round/>
          </a:ln>
        </p:spPr>
        <p:txBody>
          <a:bodyPr vert="horz" wrap="square" lIns="0" tIns="0" rIns="0" bIns="0" rtlCol="0" anchor="ctr" anchorCtr="0"/>
          <a:lstStyle/>
          <a:p>
            <a:pPr marL="0" indent="0" algn="l">
              <a:lnSpc>
                <a:spcPct val="108000"/>
              </a:lnSpc>
              <a:defRPr/>
            </a:pPr>
            <a:r>
              <a:rPr lang="en-US" sz="1400" b="0" i="0" u="none" strike="noStrike">
                <a:solidFill>
                  <a:srgbClr val="4B5563"/>
                </a:solidFill>
                <a:latin typeface="Noto Sans SC"/>
                <a:ea typeface="Noto Sans SC"/>
                <a:cs typeface="Noto Sans SC"/>
                <a:sym typeface="Noto Sans SC"/>
              </a:rPr>
              <a:t>初识扣子编程平台，理解其作为低代码AI开发工具的定位，辨析传统编程、低代码与AI原生开发的区别与融合点。</a:t>
            </a:r>
            <a:endParaRPr lang="en-US" sz="1100"/>
          </a:p>
        </p:txBody>
      </p:sp>
      <p:sp>
        <p:nvSpPr>
          <p:cNvPr id="8" name="AutoShape 8"/>
          <p:cNvSpPr/>
          <p:nvPr/>
        </p:nvSpPr>
        <p:spPr>
          <a:xfrm>
            <a:off x="6223000" y="1651000"/>
            <a:ext cx="5207000" cy="1460500"/>
          </a:xfrm>
          <a:prstGeom prst="roundRect">
            <a:avLst>
              <a:gd name="adj" fmla="val 0"/>
            </a:avLst>
          </a:prstGeom>
          <a:solidFill>
            <a:srgbClr val="2DD4BF">
              <a:alpha val="8000"/>
            </a:srgbClr>
          </a:solidFill>
          <a:ln w="12700" cap="flat" cmpd="sng">
            <a:solidFill>
              <a:srgbClr val="2DD4BF">
                <a:alpha val="30000"/>
              </a:srgbClr>
            </a:solidFill>
            <a:prstDash val="solid"/>
            <a:round/>
          </a:ln>
        </p:spPr>
        <p:txBody>
          <a:bodyPr vert="horz" wrap="square" lIns="63500" tIns="63500" rIns="63500" bIns="63500" rtlCol="0" anchor="ctr"/>
          <a:lstStyle/>
          <a:p>
            <a:pPr algn="ctr">
              <a:defRPr/>
            </a:pPr>
          </a:p>
        </p:txBody>
      </p:sp>
      <p:pic>
        <p:nvPicPr>
          <p:cNvPr id="9" name="Picture 9"/>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6477000" y="1879600"/>
            <a:ext cx="355600" cy="355600"/>
          </a:xfrm>
          <a:prstGeom prst="rect">
            <a:avLst/>
          </a:prstGeom>
        </p:spPr>
      </p:pic>
      <p:sp>
        <p:nvSpPr>
          <p:cNvPr id="10" name="AutoShape 10"/>
          <p:cNvSpPr/>
          <p:nvPr/>
        </p:nvSpPr>
        <p:spPr>
          <a:xfrm>
            <a:off x="6985000" y="1879600"/>
            <a:ext cx="4318000" cy="3556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1800" b="1" i="0" u="none" strike="noStrike">
                <a:solidFill>
                  <a:srgbClr val="2DD4BF"/>
                </a:solidFill>
                <a:latin typeface="Noto Sans SC"/>
                <a:ea typeface="Noto Sans SC"/>
                <a:cs typeface="Noto Sans SC"/>
                <a:sym typeface="Noto Sans SC"/>
              </a:rPr>
              <a:t>02 掌握核心概念</a:t>
            </a:r>
            <a:endParaRPr lang="en-US" sz="1100"/>
          </a:p>
        </p:txBody>
      </p:sp>
      <p:sp>
        <p:nvSpPr>
          <p:cNvPr id="11" name="AutoShape 11"/>
          <p:cNvSpPr/>
          <p:nvPr/>
        </p:nvSpPr>
        <p:spPr>
          <a:xfrm>
            <a:off x="6477000" y="2311400"/>
            <a:ext cx="4572000" cy="698500"/>
          </a:xfrm>
          <a:prstGeom prst="rect">
            <a:avLst/>
          </a:prstGeom>
          <a:noFill/>
          <a:ln w="12700" cap="flat" cmpd="sng">
            <a:noFill/>
            <a:prstDash val="solid"/>
            <a:round/>
          </a:ln>
        </p:spPr>
        <p:txBody>
          <a:bodyPr vert="horz" wrap="square" lIns="0" tIns="0" rIns="0" bIns="0" rtlCol="0" anchor="ctr" anchorCtr="0"/>
          <a:lstStyle/>
          <a:p>
            <a:pPr marL="0" indent="0" algn="l">
              <a:lnSpc>
                <a:spcPct val="108000"/>
              </a:lnSpc>
              <a:defRPr/>
            </a:pPr>
            <a:r>
              <a:rPr lang="en-US" sz="1400" b="0" i="0" u="none" strike="noStrike">
                <a:solidFill>
                  <a:srgbClr val="4B5563"/>
                </a:solidFill>
                <a:latin typeface="Noto Sans SC"/>
                <a:ea typeface="Noto Sans SC"/>
                <a:cs typeface="Noto Sans SC"/>
                <a:sym typeface="Noto Sans SC"/>
              </a:rPr>
              <a:t>建立对“空间、项目、智能体、资源库”等基础模块的认知，厘清各组件间的逻辑关系与协同工作机制。</a:t>
            </a:r>
            <a:endParaRPr lang="en-US" sz="1100"/>
          </a:p>
        </p:txBody>
      </p:sp>
      <p:sp>
        <p:nvSpPr>
          <p:cNvPr id="12" name="AutoShape 12"/>
          <p:cNvSpPr/>
          <p:nvPr/>
        </p:nvSpPr>
        <p:spPr>
          <a:xfrm>
            <a:off x="762000" y="3302000"/>
            <a:ext cx="5207000" cy="1460500"/>
          </a:xfrm>
          <a:prstGeom prst="roundRect">
            <a:avLst>
              <a:gd name="adj" fmla="val 0"/>
            </a:avLst>
          </a:prstGeom>
          <a:solidFill>
            <a:srgbClr val="2DD4BF">
              <a:alpha val="8000"/>
            </a:srgbClr>
          </a:solidFill>
          <a:ln w="12700" cap="flat" cmpd="sng">
            <a:solidFill>
              <a:srgbClr val="2DD4BF">
                <a:alpha val="30000"/>
              </a:srgbClr>
            </a:solidFill>
            <a:prstDash val="solid"/>
            <a:round/>
          </a:ln>
        </p:spPr>
        <p:txBody>
          <a:bodyPr vert="horz" wrap="square" lIns="63500" tIns="63500" rIns="63500" bIns="63500" rtlCol="0" anchor="ctr"/>
          <a:lstStyle/>
          <a:p>
            <a:pPr algn="ctr">
              <a:defRPr/>
            </a:pPr>
          </a:p>
        </p:txBody>
      </p:sp>
      <p:pic>
        <p:nvPicPr>
          <p:cNvPr id="13" name="Picture 13"/>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016000" y="3530600"/>
            <a:ext cx="355600" cy="355600"/>
          </a:xfrm>
          <a:prstGeom prst="rect">
            <a:avLst/>
          </a:prstGeom>
        </p:spPr>
      </p:pic>
      <p:sp>
        <p:nvSpPr>
          <p:cNvPr id="14" name="AutoShape 14"/>
          <p:cNvSpPr/>
          <p:nvPr/>
        </p:nvSpPr>
        <p:spPr>
          <a:xfrm>
            <a:off x="1524000" y="3530600"/>
            <a:ext cx="4318000" cy="3556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1800" b="1" i="0" u="none" strike="noStrike">
                <a:solidFill>
                  <a:srgbClr val="2DD4BF"/>
                </a:solidFill>
                <a:latin typeface="Noto Sans SC"/>
                <a:ea typeface="Noto Sans SC"/>
                <a:cs typeface="Noto Sans SC"/>
                <a:sym typeface="Noto Sans SC"/>
              </a:rPr>
              <a:t>03 实战：天气机器人</a:t>
            </a:r>
            <a:endParaRPr lang="en-US" sz="1100"/>
          </a:p>
        </p:txBody>
      </p:sp>
      <p:sp>
        <p:nvSpPr>
          <p:cNvPr id="15" name="AutoShape 15"/>
          <p:cNvSpPr/>
          <p:nvPr/>
        </p:nvSpPr>
        <p:spPr>
          <a:xfrm>
            <a:off x="1016000" y="3962400"/>
            <a:ext cx="4572000" cy="698500"/>
          </a:xfrm>
          <a:prstGeom prst="rect">
            <a:avLst/>
          </a:prstGeom>
          <a:noFill/>
          <a:ln w="12700" cap="flat" cmpd="sng">
            <a:noFill/>
            <a:prstDash val="solid"/>
            <a:round/>
          </a:ln>
        </p:spPr>
        <p:txBody>
          <a:bodyPr vert="horz" wrap="square" lIns="0" tIns="0" rIns="0" bIns="0" rtlCol="0" anchor="ctr" anchorCtr="0"/>
          <a:lstStyle/>
          <a:p>
            <a:pPr marL="0" indent="0" algn="l">
              <a:lnSpc>
                <a:spcPct val="108000"/>
              </a:lnSpc>
              <a:defRPr/>
            </a:pPr>
            <a:r>
              <a:rPr lang="en-US" sz="1400" b="0" i="0" u="none" strike="noStrike">
                <a:solidFill>
                  <a:srgbClr val="4B5563"/>
                </a:solidFill>
                <a:latin typeface="Noto Sans SC"/>
                <a:ea typeface="Noto Sans SC"/>
                <a:cs typeface="Noto Sans SC"/>
                <a:sym typeface="Noto Sans SC"/>
              </a:rPr>
              <a:t>通过“天气查询机器人”完整案例，亲身体验从需求分析、智能体创建到功能配置与测试的低代码开发全流程。</a:t>
            </a:r>
            <a:endParaRPr lang="en-US" sz="1100"/>
          </a:p>
        </p:txBody>
      </p:sp>
      <p:sp>
        <p:nvSpPr>
          <p:cNvPr id="16" name="AutoShape 16"/>
          <p:cNvSpPr/>
          <p:nvPr/>
        </p:nvSpPr>
        <p:spPr>
          <a:xfrm>
            <a:off x="6223000" y="3302000"/>
            <a:ext cx="5207000" cy="1460500"/>
          </a:xfrm>
          <a:prstGeom prst="roundRect">
            <a:avLst>
              <a:gd name="adj" fmla="val 0"/>
            </a:avLst>
          </a:prstGeom>
          <a:solidFill>
            <a:srgbClr val="2DD4BF">
              <a:alpha val="8000"/>
            </a:srgbClr>
          </a:solidFill>
          <a:ln w="12700" cap="flat" cmpd="sng">
            <a:solidFill>
              <a:srgbClr val="2DD4BF">
                <a:alpha val="30000"/>
              </a:srgbClr>
            </a:solidFill>
            <a:prstDash val="solid"/>
            <a:round/>
          </a:ln>
        </p:spPr>
        <p:txBody>
          <a:bodyPr vert="horz" wrap="square" lIns="63500" tIns="63500" rIns="63500" bIns="63500" rtlCol="0" anchor="ctr"/>
          <a:lstStyle/>
          <a:p>
            <a:pPr algn="ctr">
              <a:defRPr/>
            </a:pPr>
          </a:p>
        </p:txBody>
      </p:sp>
      <p:pic>
        <p:nvPicPr>
          <p:cNvPr id="17" name="Picture 17"/>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6477000" y="3530600"/>
            <a:ext cx="355600" cy="355600"/>
          </a:xfrm>
          <a:prstGeom prst="rect">
            <a:avLst/>
          </a:prstGeom>
        </p:spPr>
      </p:pic>
      <p:sp>
        <p:nvSpPr>
          <p:cNvPr id="18" name="AutoShape 18"/>
          <p:cNvSpPr/>
          <p:nvPr/>
        </p:nvSpPr>
        <p:spPr>
          <a:xfrm>
            <a:off x="6985000" y="3530600"/>
            <a:ext cx="4318000" cy="3556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1800" b="1" i="0" u="none" strike="noStrike">
                <a:solidFill>
                  <a:srgbClr val="2DD4BF"/>
                </a:solidFill>
                <a:latin typeface="Noto Sans SC"/>
                <a:ea typeface="Noto Sans SC"/>
                <a:cs typeface="Noto Sans SC"/>
                <a:sym typeface="Noto Sans SC"/>
              </a:rPr>
              <a:t>04 解锁进阶能力</a:t>
            </a:r>
            <a:endParaRPr lang="en-US" sz="1100"/>
          </a:p>
        </p:txBody>
      </p:sp>
      <p:sp>
        <p:nvSpPr>
          <p:cNvPr id="19" name="AutoShape 19"/>
          <p:cNvSpPr/>
          <p:nvPr/>
        </p:nvSpPr>
        <p:spPr>
          <a:xfrm>
            <a:off x="6477000" y="3962400"/>
            <a:ext cx="4572000" cy="698500"/>
          </a:xfrm>
          <a:prstGeom prst="rect">
            <a:avLst/>
          </a:prstGeom>
          <a:noFill/>
          <a:ln w="12700" cap="flat" cmpd="sng">
            <a:noFill/>
            <a:prstDash val="solid"/>
            <a:round/>
          </a:ln>
        </p:spPr>
        <p:txBody>
          <a:bodyPr vert="horz" wrap="square" lIns="0" tIns="0" rIns="0" bIns="0" rtlCol="0" anchor="ctr" anchorCtr="0"/>
          <a:lstStyle/>
          <a:p>
            <a:pPr marL="0" indent="0" algn="l">
              <a:lnSpc>
                <a:spcPct val="108000"/>
              </a:lnSpc>
              <a:defRPr/>
            </a:pPr>
            <a:r>
              <a:rPr lang="en-US" sz="1400" b="0" i="0" u="none" strike="noStrike">
                <a:solidFill>
                  <a:srgbClr val="4B5563"/>
                </a:solidFill>
                <a:latin typeface="Noto Sans SC"/>
                <a:ea typeface="Noto Sans SC"/>
                <a:cs typeface="Noto Sans SC"/>
                <a:sym typeface="Noto Sans SC"/>
              </a:rPr>
              <a:t>深度掌握提示词工程技巧、大模型参数调优策略，以及插件（Plugin）的集成与应用，实现智能体的个性化定制。</a:t>
            </a:r>
            <a:endParaRPr lang="en-US" sz="1100"/>
          </a:p>
        </p:txBody>
      </p:sp>
      <p:sp>
        <p:nvSpPr>
          <p:cNvPr id="20" name="AutoShape 20"/>
          <p:cNvSpPr/>
          <p:nvPr/>
        </p:nvSpPr>
        <p:spPr>
          <a:xfrm>
            <a:off x="762000" y="5016500"/>
            <a:ext cx="10668000" cy="1270000"/>
          </a:xfrm>
          <a:prstGeom prst="roundRect">
            <a:avLst>
              <a:gd name="adj" fmla="val 0"/>
            </a:avLst>
          </a:prstGeom>
          <a:solidFill>
            <a:srgbClr val="F3F4F6">
              <a:alpha val="80000"/>
            </a:srgbClr>
          </a:solidFill>
          <a:ln w="25400" cap="flat" cmpd="sng">
            <a:noFill/>
            <a:prstDash val="solid"/>
            <a:round/>
          </a:ln>
        </p:spPr>
        <p:txBody>
          <a:bodyPr vert="horz" wrap="square" lIns="63500" tIns="63500" rIns="63500" bIns="63500" rtlCol="0" anchor="ctr"/>
          <a:lstStyle/>
          <a:p>
            <a:pPr algn="ctr">
              <a:defRPr/>
            </a:pPr>
          </a:p>
        </p:txBody>
      </p:sp>
      <p:sp>
        <p:nvSpPr>
          <p:cNvPr id="21" name="AutoShape 21"/>
          <p:cNvSpPr/>
          <p:nvPr/>
        </p:nvSpPr>
        <p:spPr>
          <a:xfrm>
            <a:off x="1016000" y="5181600"/>
            <a:ext cx="10160000" cy="3048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1600" b="1" i="0" u="none" strike="noStrike">
                <a:solidFill>
                  <a:srgbClr val="1F2937"/>
                </a:solidFill>
                <a:latin typeface="Noto Sans SC"/>
                <a:ea typeface="Noto Sans SC"/>
                <a:cs typeface="Noto Sans SC"/>
                <a:sym typeface="Noto Sans SC"/>
              </a:rPr>
              <a:t>📚 本章课程路线图</a:t>
            </a:r>
            <a:endParaRPr lang="en-US" sz="1100"/>
          </a:p>
        </p:txBody>
      </p:sp>
      <p:sp>
        <p:nvSpPr>
          <p:cNvPr id="22" name="AutoShape 22"/>
          <p:cNvSpPr/>
          <p:nvPr/>
        </p:nvSpPr>
        <p:spPr>
          <a:xfrm>
            <a:off x="1016000" y="5588000"/>
            <a:ext cx="4953000" cy="635000"/>
          </a:xfrm>
          <a:prstGeom prst="rect">
            <a:avLst/>
          </a:prstGeom>
          <a:noFill/>
          <a:ln w="12700" cap="flat" cmpd="sng">
            <a:noFill/>
            <a:prstDash val="solid"/>
            <a:round/>
          </a:ln>
        </p:spPr>
        <p:txBody>
          <a:bodyPr vert="horz" wrap="square" lIns="0" tIns="0" rIns="0" bIns="0" rtlCol="0" anchor="ctr" anchorCtr="0"/>
          <a:lstStyle/>
          <a:p>
            <a:pPr marL="0" indent="0" algn="l">
              <a:lnSpc>
                <a:spcPct val="117000"/>
              </a:lnSpc>
              <a:defRPr/>
            </a:pPr>
            <a:r>
              <a:rPr lang="en-US" sz="1400" b="0" i="0" u="none" strike="noStrike">
                <a:solidFill>
                  <a:srgbClr val="4B5563"/>
                </a:solidFill>
                <a:latin typeface="Noto Sans SC"/>
                <a:ea typeface="Noto Sans SC"/>
                <a:cs typeface="Noto Sans SC"/>
                <a:sym typeface="Noto Sans SC"/>
              </a:rPr>
              <a:t>❶ 平台架构与核心优势解析  |  ❷ 智能体项目创建与基础配置</a:t>
            </a:r>
            <a:br>
              <a:rPr lang="en-US" sz="1400" b="0" i="0" u="none" strike="noStrike">
                <a:solidFill>
                  <a:srgbClr val="4B5563"/>
                </a:solidFill>
                <a:latin typeface="Noto Sans SC"/>
                <a:ea typeface="Noto Sans SC"/>
                <a:cs typeface="Noto Sans SC"/>
                <a:sym typeface="Noto Sans SC"/>
              </a:rPr>
            </a:br>
            <a:r>
              <a:rPr lang="en-US" sz="1400" b="0" i="0" u="none" strike="noStrike">
                <a:solidFill>
                  <a:srgbClr val="4B5563"/>
                </a:solidFill>
                <a:latin typeface="Noto Sans SC"/>
                <a:ea typeface="Noto Sans SC"/>
                <a:cs typeface="Noto Sans SC"/>
                <a:sym typeface="Noto Sans SC"/>
              </a:rPr>
              <a:t>❸ 提示词设计：从基础指令到思维链（CoT）优化</a:t>
            </a:r>
            <a:endParaRPr lang="en-US" sz="1100"/>
          </a:p>
        </p:txBody>
      </p:sp>
      <p:sp>
        <p:nvSpPr>
          <p:cNvPr id="23" name="AutoShape 23"/>
          <p:cNvSpPr/>
          <p:nvPr/>
        </p:nvSpPr>
        <p:spPr>
          <a:xfrm>
            <a:off x="6096000" y="5588000"/>
            <a:ext cx="4953000" cy="635000"/>
          </a:xfrm>
          <a:prstGeom prst="rect">
            <a:avLst/>
          </a:prstGeom>
          <a:noFill/>
          <a:ln w="12700" cap="flat" cmpd="sng">
            <a:noFill/>
            <a:prstDash val="solid"/>
            <a:round/>
          </a:ln>
        </p:spPr>
        <p:txBody>
          <a:bodyPr vert="horz" wrap="square" lIns="0" tIns="0" rIns="0" bIns="0" rtlCol="0" anchor="ctr" anchorCtr="0"/>
          <a:lstStyle/>
          <a:p>
            <a:pPr marL="0" indent="0" algn="l">
              <a:lnSpc>
                <a:spcPct val="117000"/>
              </a:lnSpc>
              <a:defRPr/>
            </a:pPr>
            <a:r>
              <a:rPr lang="en-US" sz="1400" b="0" i="0" u="none" strike="noStrike">
                <a:solidFill>
                  <a:srgbClr val="4B5563"/>
                </a:solidFill>
                <a:latin typeface="Noto Sans SC"/>
                <a:ea typeface="Noto Sans SC"/>
                <a:cs typeface="Noto Sans SC"/>
                <a:sym typeface="Noto Sans SC"/>
              </a:rPr>
              <a:t>❹ 大模型选型指南与关键参数调优实战</a:t>
            </a:r>
            <a:br>
              <a:rPr lang="en-US" sz="1400" b="0" i="0" u="none" strike="noStrike">
                <a:solidFill>
                  <a:srgbClr val="4B5563"/>
                </a:solidFill>
                <a:latin typeface="Noto Sans SC"/>
                <a:ea typeface="Noto Sans SC"/>
                <a:cs typeface="Noto Sans SC"/>
                <a:sym typeface="Noto Sans SC"/>
              </a:rPr>
            </a:br>
            <a:r>
              <a:rPr lang="en-US" sz="1400" b="0" i="0" u="none" strike="noStrike">
                <a:solidFill>
                  <a:srgbClr val="4B5563"/>
                </a:solidFill>
                <a:latin typeface="Noto Sans SC"/>
                <a:ea typeface="Noto Sans SC"/>
                <a:cs typeface="Noto Sans SC"/>
                <a:sym typeface="Noto Sans SC"/>
              </a:rPr>
              <a:t>❺ 插件市场应用与自定义技能扩展开发</a:t>
            </a:r>
            <a:endParaRPr lang="en-US" sz="110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1"/>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0" y="0"/>
            <a:ext cx="12192000" cy="6858000"/>
          </a:xfrm>
          <a:prstGeom prst="roundRect">
            <a:avLst>
              <a:gd name="adj" fmla="val 0"/>
            </a:avLst>
          </a:prstGeom>
          <a:solidFill>
            <a:srgbClr val="FFFFFF">
              <a:alpha val="95000"/>
            </a:srgbClr>
          </a:solidFill>
          <a:ln w="25400" cap="flat" cmpd="sng">
            <a:noFill/>
            <a:prstDash val="solid"/>
            <a:round/>
          </a:ln>
        </p:spPr>
        <p:txBody>
          <a:bodyPr vert="horz" wrap="square" lIns="63500" tIns="63500" rIns="63500" bIns="63500" rtlCol="0" anchor="ctr"/>
          <a:lstStyle/>
          <a:p>
            <a:pPr algn="ctr">
              <a:defRPr/>
            </a:pPr>
          </a:p>
        </p:txBody>
      </p:sp>
      <p:sp>
        <p:nvSpPr>
          <p:cNvPr id="3" name="AutoShape 3"/>
          <p:cNvSpPr/>
          <p:nvPr/>
        </p:nvSpPr>
        <p:spPr>
          <a:xfrm>
            <a:off x="762000" y="635000"/>
            <a:ext cx="10668000" cy="762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3200" b="1" i="0" u="none" strike="noStrike">
                <a:solidFill>
                  <a:srgbClr val="1F2937"/>
                </a:solidFill>
                <a:latin typeface="Noto Sans SC"/>
                <a:ea typeface="Noto Sans SC"/>
                <a:cs typeface="Noto Sans SC"/>
                <a:sym typeface="Noto Sans SC"/>
              </a:rPr>
              <a:t>大模型配置 - 其他关键设置</a:t>
            </a:r>
            <a:endParaRPr lang="en-US" sz="1100"/>
          </a:p>
        </p:txBody>
      </p:sp>
      <p:sp>
        <p:nvSpPr>
          <p:cNvPr id="4" name="AutoShape 4"/>
          <p:cNvSpPr/>
          <p:nvPr/>
        </p:nvSpPr>
        <p:spPr>
          <a:xfrm>
            <a:off x="762000" y="2032000"/>
            <a:ext cx="3429000" cy="3683000"/>
          </a:xfrm>
          <a:prstGeom prst="roundRect">
            <a:avLst>
              <a:gd name="adj" fmla="val 0"/>
            </a:avLst>
          </a:prstGeom>
          <a:solidFill>
            <a:srgbClr val="2DD4BF">
              <a:alpha val="8000"/>
            </a:srgbClr>
          </a:solidFill>
          <a:ln w="12700" cap="flat" cmpd="sng">
            <a:solidFill>
              <a:srgbClr val="2DD4BF">
                <a:alpha val="30000"/>
              </a:srgbClr>
            </a:solidFill>
            <a:prstDash val="solid"/>
            <a:round/>
          </a:ln>
        </p:spPr>
        <p:txBody>
          <a:bodyPr vert="horz" wrap="square" lIns="63500" tIns="63500" rIns="63500" bIns="63500" rtlCol="0" anchor="ctr"/>
          <a:lstStyle/>
          <a:p>
            <a:pPr algn="ctr">
              <a:defRPr/>
            </a:pPr>
          </a:p>
        </p:txBody>
      </p:sp>
      <p:pic>
        <p:nvPicPr>
          <p:cNvPr id="5" name="Picture 5"/>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16000" y="2286000"/>
            <a:ext cx="304800" cy="304800"/>
          </a:xfrm>
          <a:prstGeom prst="rect">
            <a:avLst/>
          </a:prstGeom>
        </p:spPr>
      </p:pic>
      <p:sp>
        <p:nvSpPr>
          <p:cNvPr id="6" name="AutoShape 6"/>
          <p:cNvSpPr/>
          <p:nvPr/>
        </p:nvSpPr>
        <p:spPr>
          <a:xfrm>
            <a:off x="1397000" y="2260600"/>
            <a:ext cx="2540000" cy="381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1800" b="1" i="0" u="none" strike="noStrike">
                <a:solidFill>
                  <a:srgbClr val="1F2937"/>
                </a:solidFill>
                <a:latin typeface="Noto Sans SC"/>
                <a:ea typeface="Noto Sans SC"/>
                <a:cs typeface="Noto Sans SC"/>
                <a:sym typeface="Noto Sans SC"/>
              </a:rPr>
              <a:t>输入及输出设置</a:t>
            </a:r>
            <a:endParaRPr lang="en-US" sz="1100"/>
          </a:p>
        </p:txBody>
      </p:sp>
      <p:cxnSp>
        <p:nvCxnSpPr>
          <p:cNvPr id="7" name="Connector 7"/>
          <p:cNvCxnSpPr/>
          <p:nvPr/>
        </p:nvCxnSpPr>
        <p:spPr>
          <a:xfrm rot="-14946">
            <a:off x="1016014" y="2787650"/>
            <a:ext cx="2921000" cy="12700"/>
          </a:xfrm>
          <a:prstGeom prst="straightConnector1">
            <a:avLst/>
          </a:prstGeom>
          <a:solidFill>
            <a:srgbClr val="DEE0E3">
              <a:alpha val="100000"/>
            </a:srgbClr>
          </a:solidFill>
          <a:ln w="12700" cap="flat" cmpd="sng">
            <a:solidFill>
              <a:srgbClr val="2DD4BF">
                <a:alpha val="20000"/>
              </a:srgbClr>
            </a:solidFill>
            <a:prstDash val="solid"/>
            <a:round/>
            <a:headEnd type="none" w="med" len="med"/>
            <a:tailEnd type="none" w="med" len="med"/>
          </a:ln>
        </p:spPr>
      </p:cxnSp>
      <p:sp>
        <p:nvSpPr>
          <p:cNvPr id="8" name="AutoShape 8"/>
          <p:cNvSpPr/>
          <p:nvPr/>
        </p:nvSpPr>
        <p:spPr>
          <a:xfrm>
            <a:off x="1016000" y="2984500"/>
            <a:ext cx="2921000" cy="1079500"/>
          </a:xfrm>
          <a:prstGeom prst="rect">
            <a:avLst/>
          </a:prstGeom>
          <a:noFill/>
          <a:ln w="12700" cap="flat" cmpd="sng">
            <a:noFill/>
            <a:prstDash val="solid"/>
            <a:round/>
          </a:ln>
        </p:spPr>
        <p:txBody>
          <a:bodyPr vert="horz" wrap="square" lIns="0" tIns="0" rIns="0" bIns="0" rtlCol="0" anchor="ctr" anchorCtr="0"/>
          <a:lstStyle/>
          <a:p>
            <a:pPr marL="0" indent="0" algn="l">
              <a:lnSpc>
                <a:spcPct val="100000"/>
              </a:lnSpc>
              <a:defRPr/>
            </a:pPr>
            <a:r>
              <a:rPr lang="en-US" sz="1500" b="1" i="0" u="none" strike="noStrike">
                <a:solidFill>
                  <a:srgbClr val="2DD4BF"/>
                </a:solidFill>
                <a:latin typeface="Noto Sans SC"/>
                <a:ea typeface="Noto Sans SC"/>
                <a:cs typeface="Noto Sans SC"/>
                <a:sym typeface="Noto Sans SC"/>
              </a:rPr>
              <a:t>01 上下文记忆轮数</a:t>
            </a:r>
            <a:endParaRPr lang="en-US" sz="1100"/>
          </a:p>
          <a:p>
            <a:pPr marL="0" indent="0" algn="l">
              <a:lnSpc>
                <a:spcPct val="108000"/>
              </a:lnSpc>
            </a:pPr>
            <a:r>
              <a:rPr lang="en-US" sz="1300" b="0" i="0" u="none" strike="noStrike">
                <a:solidFill>
                  <a:srgbClr val="4B5563"/>
                </a:solidFill>
                <a:latin typeface="Noto Sans SC"/>
                <a:ea typeface="Noto Sans SC"/>
                <a:cs typeface="Noto Sans SC"/>
                <a:sym typeface="Noto Sans SC"/>
              </a:rPr>
              <a:t>决定智能体能回溯的对话历史长度，平衡记忆连贯性与Token消耗，轮数越多，语境理解越完整。</a:t>
            </a:r>
            <a:endParaRPr lang="en-US" sz="1300" b="0" i="0" u="none" strike="noStrike">
              <a:solidFill>
                <a:srgbClr val="4B5563"/>
              </a:solidFill>
              <a:latin typeface="Noto Sans SC"/>
              <a:ea typeface="Noto Sans SC"/>
              <a:cs typeface="Noto Sans SC"/>
              <a:sym typeface="Noto Sans SC"/>
            </a:endParaRPr>
          </a:p>
        </p:txBody>
      </p:sp>
      <p:sp>
        <p:nvSpPr>
          <p:cNvPr id="9" name="AutoShape 9"/>
          <p:cNvSpPr/>
          <p:nvPr/>
        </p:nvSpPr>
        <p:spPr>
          <a:xfrm>
            <a:off x="1016000" y="4318000"/>
            <a:ext cx="2921000" cy="1079500"/>
          </a:xfrm>
          <a:prstGeom prst="rect">
            <a:avLst/>
          </a:prstGeom>
          <a:noFill/>
          <a:ln w="12700" cap="flat" cmpd="sng">
            <a:noFill/>
            <a:prstDash val="solid"/>
            <a:round/>
          </a:ln>
        </p:spPr>
        <p:txBody>
          <a:bodyPr vert="horz" wrap="square" lIns="0" tIns="0" rIns="0" bIns="0" rtlCol="0" anchor="ctr" anchorCtr="0"/>
          <a:lstStyle/>
          <a:p>
            <a:pPr marL="0" indent="0" algn="l">
              <a:lnSpc>
                <a:spcPct val="100000"/>
              </a:lnSpc>
              <a:defRPr/>
            </a:pPr>
            <a:r>
              <a:rPr lang="en-US" sz="1500" b="1" i="0" u="none" strike="noStrike">
                <a:solidFill>
                  <a:srgbClr val="2DD4BF"/>
                </a:solidFill>
                <a:latin typeface="Noto Sans SC"/>
                <a:ea typeface="Noto Sans SC"/>
                <a:cs typeface="Noto Sans SC"/>
                <a:sym typeface="Noto Sans SC"/>
              </a:rPr>
              <a:t>02 最大回复长度限制</a:t>
            </a:r>
            <a:endParaRPr lang="en-US" sz="1100"/>
          </a:p>
          <a:p>
            <a:pPr marL="0" indent="0" algn="l">
              <a:lnSpc>
                <a:spcPct val="108000"/>
              </a:lnSpc>
            </a:pPr>
            <a:r>
              <a:rPr lang="en-US" sz="1300" b="0" i="0" u="none" strike="noStrike">
                <a:solidFill>
                  <a:srgbClr val="4B5563"/>
                </a:solidFill>
                <a:latin typeface="Noto Sans SC"/>
                <a:ea typeface="Noto Sans SC"/>
                <a:cs typeface="Noto Sans SC"/>
                <a:sym typeface="Noto Sans SC"/>
              </a:rPr>
              <a:t>设定单次回答的Token上限，防止冗余输出，有效控制调用成本，同时提升信息传递的效率。</a:t>
            </a:r>
            <a:endParaRPr lang="en-US" sz="1300" b="0" i="0" u="none" strike="noStrike">
              <a:solidFill>
                <a:srgbClr val="4B5563"/>
              </a:solidFill>
              <a:latin typeface="Noto Sans SC"/>
              <a:ea typeface="Noto Sans SC"/>
              <a:cs typeface="Noto Sans SC"/>
              <a:sym typeface="Noto Sans SC"/>
            </a:endParaRPr>
          </a:p>
        </p:txBody>
      </p:sp>
      <p:sp>
        <p:nvSpPr>
          <p:cNvPr id="10" name="AutoShape 10"/>
          <p:cNvSpPr/>
          <p:nvPr/>
        </p:nvSpPr>
        <p:spPr>
          <a:xfrm>
            <a:off x="4381500" y="2032000"/>
            <a:ext cx="3429000" cy="3683000"/>
          </a:xfrm>
          <a:prstGeom prst="roundRect">
            <a:avLst>
              <a:gd name="adj" fmla="val 0"/>
            </a:avLst>
          </a:prstGeom>
          <a:solidFill>
            <a:srgbClr val="2DD4BF">
              <a:alpha val="8000"/>
            </a:srgbClr>
          </a:solidFill>
          <a:ln w="12700" cap="flat" cmpd="sng">
            <a:solidFill>
              <a:srgbClr val="2DD4BF">
                <a:alpha val="30000"/>
              </a:srgbClr>
            </a:solidFill>
            <a:prstDash val="solid"/>
            <a:round/>
          </a:ln>
        </p:spPr>
        <p:txBody>
          <a:bodyPr vert="horz" wrap="square" lIns="63500" tIns="63500" rIns="63500" bIns="63500" rtlCol="0" anchor="ctr"/>
          <a:lstStyle/>
          <a:p>
            <a:pPr algn="ctr">
              <a:defRPr/>
            </a:pPr>
          </a:p>
        </p:txBody>
      </p:sp>
      <p:pic>
        <p:nvPicPr>
          <p:cNvPr id="11" name="Picture 11"/>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635500" y="2286000"/>
            <a:ext cx="304800" cy="304800"/>
          </a:xfrm>
          <a:prstGeom prst="rect">
            <a:avLst/>
          </a:prstGeom>
        </p:spPr>
      </p:pic>
      <p:sp>
        <p:nvSpPr>
          <p:cNvPr id="12" name="AutoShape 12"/>
          <p:cNvSpPr/>
          <p:nvPr/>
        </p:nvSpPr>
        <p:spPr>
          <a:xfrm>
            <a:off x="5016500" y="2260600"/>
            <a:ext cx="2540000" cy="381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1800" b="1" i="0" u="none" strike="noStrike">
                <a:solidFill>
                  <a:srgbClr val="1F2937"/>
                </a:solidFill>
                <a:latin typeface="Noto Sans SC"/>
                <a:ea typeface="Noto Sans SC"/>
                <a:cs typeface="Noto Sans SC"/>
                <a:sym typeface="Noto Sans SC"/>
              </a:rPr>
              <a:t>模型默认指令</a:t>
            </a:r>
            <a:endParaRPr lang="en-US" sz="1100"/>
          </a:p>
        </p:txBody>
      </p:sp>
      <p:cxnSp>
        <p:nvCxnSpPr>
          <p:cNvPr id="13" name="Connector 13"/>
          <p:cNvCxnSpPr/>
          <p:nvPr/>
        </p:nvCxnSpPr>
        <p:spPr>
          <a:xfrm rot="-14946">
            <a:off x="4635514" y="2787650"/>
            <a:ext cx="2921000" cy="12700"/>
          </a:xfrm>
          <a:prstGeom prst="straightConnector1">
            <a:avLst/>
          </a:prstGeom>
          <a:solidFill>
            <a:srgbClr val="DEE0E3">
              <a:alpha val="100000"/>
            </a:srgbClr>
          </a:solidFill>
          <a:ln w="12700" cap="flat" cmpd="sng">
            <a:solidFill>
              <a:srgbClr val="2DD4BF">
                <a:alpha val="20000"/>
              </a:srgbClr>
            </a:solidFill>
            <a:prstDash val="solid"/>
            <a:round/>
            <a:headEnd type="none" w="med" len="med"/>
            <a:tailEnd type="none" w="med" len="med"/>
          </a:ln>
        </p:spPr>
      </p:cxnSp>
      <p:sp>
        <p:nvSpPr>
          <p:cNvPr id="14" name="AutoShape 14"/>
          <p:cNvSpPr/>
          <p:nvPr/>
        </p:nvSpPr>
        <p:spPr>
          <a:xfrm>
            <a:off x="4635500" y="2984500"/>
            <a:ext cx="2921000" cy="1079500"/>
          </a:xfrm>
          <a:prstGeom prst="rect">
            <a:avLst/>
          </a:prstGeom>
          <a:noFill/>
          <a:ln w="12700" cap="flat" cmpd="sng">
            <a:noFill/>
            <a:prstDash val="solid"/>
            <a:round/>
          </a:ln>
        </p:spPr>
        <p:txBody>
          <a:bodyPr vert="horz" wrap="square" lIns="0" tIns="0" rIns="0" bIns="0" rtlCol="0" anchor="ctr" anchorCtr="0"/>
          <a:lstStyle/>
          <a:p>
            <a:pPr marL="0" indent="0" algn="l">
              <a:lnSpc>
                <a:spcPct val="100000"/>
              </a:lnSpc>
              <a:defRPr/>
            </a:pPr>
            <a:r>
              <a:rPr lang="en-US" sz="1500" b="1" i="0" u="none" strike="noStrike">
                <a:solidFill>
                  <a:srgbClr val="2DD4BF"/>
                </a:solidFill>
                <a:latin typeface="Noto Sans SC"/>
                <a:ea typeface="Noto Sans SC"/>
                <a:cs typeface="Noto Sans SC"/>
                <a:sym typeface="Noto Sans SC"/>
              </a:rPr>
              <a:t>01 实时时间感知</a:t>
            </a:r>
            <a:endParaRPr lang="en-US" sz="1100"/>
          </a:p>
          <a:p>
            <a:pPr marL="0" indent="0" algn="l">
              <a:lnSpc>
                <a:spcPct val="108000"/>
              </a:lnSpc>
            </a:pPr>
            <a:r>
              <a:rPr lang="en-US" sz="1300" b="0" i="0" u="none" strike="noStrike">
                <a:solidFill>
                  <a:srgbClr val="4B5563"/>
                </a:solidFill>
                <a:latin typeface="Noto Sans SC"/>
                <a:ea typeface="Noto Sans SC"/>
                <a:cs typeface="Noto Sans SC"/>
                <a:sym typeface="Noto Sans SC"/>
              </a:rPr>
              <a:t>赋予模型获取当前系统时间的能力，精准支撑天气查询、日程规划、时效性事件分析等场景。</a:t>
            </a:r>
            <a:endParaRPr lang="en-US" sz="1300" b="0" i="0" u="none" strike="noStrike">
              <a:solidFill>
                <a:srgbClr val="4B5563"/>
              </a:solidFill>
              <a:latin typeface="Noto Sans SC"/>
              <a:ea typeface="Noto Sans SC"/>
              <a:cs typeface="Noto Sans SC"/>
              <a:sym typeface="Noto Sans SC"/>
            </a:endParaRPr>
          </a:p>
        </p:txBody>
      </p:sp>
      <p:sp>
        <p:nvSpPr>
          <p:cNvPr id="15" name="AutoShape 15"/>
          <p:cNvSpPr/>
          <p:nvPr/>
        </p:nvSpPr>
        <p:spPr>
          <a:xfrm>
            <a:off x="4635500" y="4318000"/>
            <a:ext cx="2921000" cy="1079500"/>
          </a:xfrm>
          <a:prstGeom prst="rect">
            <a:avLst/>
          </a:prstGeom>
          <a:noFill/>
          <a:ln w="12700" cap="flat" cmpd="sng">
            <a:noFill/>
            <a:prstDash val="solid"/>
            <a:round/>
          </a:ln>
        </p:spPr>
        <p:txBody>
          <a:bodyPr vert="horz" wrap="square" lIns="0" tIns="0" rIns="0" bIns="0" rtlCol="0" anchor="ctr" anchorCtr="0"/>
          <a:lstStyle/>
          <a:p>
            <a:pPr marL="0" indent="0" algn="l">
              <a:lnSpc>
                <a:spcPct val="100000"/>
              </a:lnSpc>
              <a:defRPr/>
            </a:pPr>
            <a:r>
              <a:rPr lang="en-US" sz="1500" b="1" i="0" u="none" strike="noStrike">
                <a:solidFill>
                  <a:srgbClr val="2DD4BF"/>
                </a:solidFill>
                <a:latin typeface="Noto Sans SC"/>
                <a:ea typeface="Noto Sans SC"/>
                <a:cs typeface="Noto Sans SC"/>
                <a:sym typeface="Noto Sans SC"/>
              </a:rPr>
              <a:t>02 安全防护指令</a:t>
            </a:r>
            <a:endParaRPr lang="en-US" sz="1100"/>
          </a:p>
          <a:p>
            <a:pPr marL="0" indent="0" algn="l">
              <a:lnSpc>
                <a:spcPct val="108000"/>
              </a:lnSpc>
            </a:pPr>
            <a:r>
              <a:rPr lang="en-US" sz="1300" b="0" i="0" u="none" strike="noStrike">
                <a:solidFill>
                  <a:srgbClr val="4B5563"/>
                </a:solidFill>
                <a:latin typeface="Noto Sans SC"/>
                <a:ea typeface="Noto Sans SC"/>
                <a:cs typeface="Noto Sans SC"/>
                <a:sym typeface="Noto Sans SC"/>
              </a:rPr>
              <a:t>预置防诱导与防泄漏规则，拦截恶意提问，有效保护系统提示词、训练数据等核心资产安全。</a:t>
            </a:r>
            <a:endParaRPr lang="en-US" sz="1300" b="0" i="0" u="none" strike="noStrike">
              <a:solidFill>
                <a:srgbClr val="4B5563"/>
              </a:solidFill>
              <a:latin typeface="Noto Sans SC"/>
              <a:ea typeface="Noto Sans SC"/>
              <a:cs typeface="Noto Sans SC"/>
              <a:sym typeface="Noto Sans SC"/>
            </a:endParaRPr>
          </a:p>
        </p:txBody>
      </p:sp>
      <p:sp>
        <p:nvSpPr>
          <p:cNvPr id="16" name="AutoShape 16"/>
          <p:cNvSpPr/>
          <p:nvPr/>
        </p:nvSpPr>
        <p:spPr>
          <a:xfrm>
            <a:off x="8001000" y="2032000"/>
            <a:ext cx="3429000" cy="3683000"/>
          </a:xfrm>
          <a:prstGeom prst="roundRect">
            <a:avLst>
              <a:gd name="adj" fmla="val 0"/>
            </a:avLst>
          </a:prstGeom>
          <a:solidFill>
            <a:srgbClr val="2DD4BF">
              <a:alpha val="8000"/>
            </a:srgbClr>
          </a:solidFill>
          <a:ln w="12700" cap="flat" cmpd="sng">
            <a:solidFill>
              <a:srgbClr val="2DD4BF">
                <a:alpha val="30000"/>
              </a:srgbClr>
            </a:solidFill>
            <a:prstDash val="solid"/>
            <a:round/>
          </a:ln>
        </p:spPr>
        <p:txBody>
          <a:bodyPr vert="horz" wrap="square" lIns="63500" tIns="63500" rIns="63500" bIns="63500" rtlCol="0" anchor="ctr"/>
          <a:lstStyle/>
          <a:p>
            <a:pPr algn="ctr">
              <a:defRPr/>
            </a:pPr>
          </a:p>
        </p:txBody>
      </p:sp>
      <p:pic>
        <p:nvPicPr>
          <p:cNvPr id="17" name="Picture 17"/>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8255000" y="2286000"/>
            <a:ext cx="304800" cy="304800"/>
          </a:xfrm>
          <a:prstGeom prst="rect">
            <a:avLst/>
          </a:prstGeom>
        </p:spPr>
      </p:pic>
      <p:sp>
        <p:nvSpPr>
          <p:cNvPr id="18" name="AutoShape 18"/>
          <p:cNvSpPr/>
          <p:nvPr/>
        </p:nvSpPr>
        <p:spPr>
          <a:xfrm>
            <a:off x="8636000" y="2260600"/>
            <a:ext cx="2540000" cy="381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1800" b="1" i="0" u="none" strike="noStrike">
                <a:solidFill>
                  <a:srgbClr val="1F2937"/>
                </a:solidFill>
                <a:latin typeface="Noto Sans SC"/>
                <a:ea typeface="Noto Sans SC"/>
                <a:cs typeface="Noto Sans SC"/>
                <a:sym typeface="Noto Sans SC"/>
              </a:rPr>
              <a:t>深度思考模式</a:t>
            </a:r>
            <a:endParaRPr lang="en-US" sz="1100"/>
          </a:p>
        </p:txBody>
      </p:sp>
      <p:cxnSp>
        <p:nvCxnSpPr>
          <p:cNvPr id="19" name="Connector 19"/>
          <p:cNvCxnSpPr/>
          <p:nvPr/>
        </p:nvCxnSpPr>
        <p:spPr>
          <a:xfrm rot="-14946">
            <a:off x="8255014" y="2787650"/>
            <a:ext cx="2921000" cy="12700"/>
          </a:xfrm>
          <a:prstGeom prst="straightConnector1">
            <a:avLst/>
          </a:prstGeom>
          <a:solidFill>
            <a:srgbClr val="DEE0E3">
              <a:alpha val="100000"/>
            </a:srgbClr>
          </a:solidFill>
          <a:ln w="12700" cap="flat" cmpd="sng">
            <a:solidFill>
              <a:srgbClr val="2DD4BF">
                <a:alpha val="20000"/>
              </a:srgbClr>
            </a:solidFill>
            <a:prstDash val="solid"/>
            <a:round/>
            <a:headEnd type="none" w="med" len="med"/>
            <a:tailEnd type="none" w="med" len="med"/>
          </a:ln>
        </p:spPr>
      </p:cxnSp>
      <p:sp>
        <p:nvSpPr>
          <p:cNvPr id="20" name="AutoShape 20"/>
          <p:cNvSpPr/>
          <p:nvPr/>
        </p:nvSpPr>
        <p:spPr>
          <a:xfrm>
            <a:off x="8255000" y="2984500"/>
            <a:ext cx="2921000" cy="1079500"/>
          </a:xfrm>
          <a:prstGeom prst="rect">
            <a:avLst/>
          </a:prstGeom>
          <a:noFill/>
          <a:ln w="12700" cap="flat" cmpd="sng">
            <a:noFill/>
            <a:prstDash val="solid"/>
            <a:round/>
          </a:ln>
        </p:spPr>
        <p:txBody>
          <a:bodyPr vert="horz" wrap="square" lIns="0" tIns="0" rIns="0" bIns="0" rtlCol="0" anchor="ctr" anchorCtr="0"/>
          <a:lstStyle/>
          <a:p>
            <a:pPr marL="0" indent="0" algn="l">
              <a:lnSpc>
                <a:spcPct val="100000"/>
              </a:lnSpc>
              <a:defRPr/>
            </a:pPr>
            <a:r>
              <a:rPr lang="en-US" sz="1500" b="1" i="0" u="none" strike="noStrike">
                <a:solidFill>
                  <a:srgbClr val="2DD4BF"/>
                </a:solidFill>
                <a:latin typeface="Noto Sans SC"/>
                <a:ea typeface="Noto Sans SC"/>
                <a:cs typeface="Noto Sans SC"/>
                <a:sym typeface="Noto Sans SC"/>
              </a:rPr>
              <a:t>01 思维链(CoT)推理</a:t>
            </a:r>
            <a:endParaRPr lang="en-US" sz="1100"/>
          </a:p>
          <a:p>
            <a:pPr marL="0" indent="0" algn="l">
              <a:lnSpc>
                <a:spcPct val="108000"/>
              </a:lnSpc>
            </a:pPr>
            <a:r>
              <a:rPr lang="en-US" sz="1300" b="0" i="0" u="none" strike="noStrike">
                <a:solidFill>
                  <a:srgbClr val="4B5563"/>
                </a:solidFill>
                <a:latin typeface="Noto Sans SC"/>
                <a:ea typeface="Noto Sans SC"/>
                <a:cs typeface="Noto Sans SC"/>
                <a:sym typeface="Noto Sans SC"/>
              </a:rPr>
              <a:t>先生成逻辑推理步骤再输出答案，显著提升数学计算、逻辑分析、复杂决策类问题的准确率。</a:t>
            </a:r>
            <a:endParaRPr lang="en-US" sz="1300" b="0" i="0" u="none" strike="noStrike">
              <a:solidFill>
                <a:srgbClr val="4B5563"/>
              </a:solidFill>
              <a:latin typeface="Noto Sans SC"/>
              <a:ea typeface="Noto Sans SC"/>
              <a:cs typeface="Noto Sans SC"/>
              <a:sym typeface="Noto Sans SC"/>
            </a:endParaRPr>
          </a:p>
        </p:txBody>
      </p:sp>
      <p:sp>
        <p:nvSpPr>
          <p:cNvPr id="21" name="AutoShape 21"/>
          <p:cNvSpPr/>
          <p:nvPr/>
        </p:nvSpPr>
        <p:spPr>
          <a:xfrm>
            <a:off x="8255000" y="4318000"/>
            <a:ext cx="2921000" cy="1079500"/>
          </a:xfrm>
          <a:prstGeom prst="rect">
            <a:avLst/>
          </a:prstGeom>
          <a:noFill/>
          <a:ln w="12700" cap="flat" cmpd="sng">
            <a:noFill/>
            <a:prstDash val="solid"/>
            <a:round/>
          </a:ln>
        </p:spPr>
        <p:txBody>
          <a:bodyPr vert="horz" wrap="square" lIns="0" tIns="0" rIns="0" bIns="0" rtlCol="0" anchor="ctr" anchorCtr="0"/>
          <a:lstStyle/>
          <a:p>
            <a:pPr marL="0" indent="0" algn="l">
              <a:lnSpc>
                <a:spcPct val="100000"/>
              </a:lnSpc>
              <a:defRPr/>
            </a:pPr>
            <a:r>
              <a:rPr lang="en-US" sz="1500" b="1" i="0" u="none" strike="noStrike">
                <a:solidFill>
                  <a:srgbClr val="2DD4BF"/>
                </a:solidFill>
                <a:latin typeface="Noto Sans SC"/>
                <a:ea typeface="Noto Sans SC"/>
                <a:cs typeface="Noto Sans SC"/>
                <a:sym typeface="Noto Sans SC"/>
              </a:rPr>
              <a:t>02 智能自动模式</a:t>
            </a:r>
            <a:endParaRPr lang="en-US" sz="1100"/>
          </a:p>
          <a:p>
            <a:pPr marL="0" indent="0" algn="l">
              <a:lnSpc>
                <a:spcPct val="108000"/>
              </a:lnSpc>
            </a:pPr>
            <a:r>
              <a:rPr lang="en-US" sz="1300" b="0" i="0" u="none" strike="noStrike">
                <a:solidFill>
                  <a:srgbClr val="4B5563"/>
                </a:solidFill>
                <a:latin typeface="Noto Sans SC"/>
                <a:ea typeface="Noto Sans SC"/>
                <a:cs typeface="Noto Sans SC"/>
                <a:sym typeface="Noto Sans SC"/>
              </a:rPr>
              <a:t>系统根据问题复杂度自动启用或关闭深度思考，在保障回答质量的同时，实现资源利用的最优解。</a:t>
            </a:r>
            <a:endParaRPr lang="en-US" sz="1300" b="0" i="0" u="none" strike="noStrike">
              <a:solidFill>
                <a:srgbClr val="4B5563"/>
              </a:solidFill>
              <a:latin typeface="Noto Sans SC"/>
              <a:ea typeface="Noto Sans SC"/>
              <a:cs typeface="Noto Sans SC"/>
              <a:sym typeface="Noto Sans SC"/>
            </a:endParaRPr>
          </a:p>
        </p:txBody>
      </p:sp>
      <p:sp>
        <p:nvSpPr>
          <p:cNvPr id="22" name="AutoShape 22"/>
          <p:cNvSpPr/>
          <p:nvPr/>
        </p:nvSpPr>
        <p:spPr>
          <a:xfrm>
            <a:off x="762000" y="5969000"/>
            <a:ext cx="10668000" cy="508000"/>
          </a:xfrm>
          <a:prstGeom prst="rect">
            <a:avLst/>
          </a:prstGeom>
          <a:noFill/>
          <a:ln w="12700" cap="flat" cmpd="sng">
            <a:noFill/>
            <a:prstDash val="solid"/>
            <a:round/>
          </a:ln>
        </p:spPr>
        <p:txBody>
          <a:bodyPr vert="horz" wrap="square" lIns="0" tIns="0" rIns="0" bIns="0" rtlCol="0" anchor="ctr" anchorCtr="0"/>
          <a:lstStyle/>
          <a:p>
            <a:pPr marL="0" indent="0" algn="ctr">
              <a:lnSpc>
                <a:spcPct val="125000"/>
              </a:lnSpc>
              <a:defRPr/>
            </a:pPr>
            <a:r>
              <a:rPr lang="en-US" sz="1400" b="0" i="0" u="none" strike="noStrike">
                <a:solidFill>
                  <a:srgbClr val="4B5563"/>
                </a:solidFill>
                <a:latin typeface="Noto Sans SC"/>
                <a:ea typeface="Noto Sans SC"/>
                <a:cs typeface="Noto Sans SC"/>
                <a:sym typeface="Noto Sans SC"/>
              </a:rPr>
              <a:t>合理配置这些参数，能够在保障交互体验的同时，实现成本与性能的最优平衡，打造更智能的AI应用。</a:t>
            </a:r>
            <a:endParaRPr lang="en-US" sz="110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1"/>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0" y="0"/>
            <a:ext cx="12192000" cy="6858000"/>
          </a:xfrm>
          <a:prstGeom prst="roundRect">
            <a:avLst>
              <a:gd name="adj" fmla="val 0"/>
            </a:avLst>
          </a:prstGeom>
          <a:solidFill>
            <a:srgbClr val="FFFFFF">
              <a:alpha val="95000"/>
            </a:srgbClr>
          </a:solidFill>
          <a:ln cap="flat" cmpd="sng">
            <a:solidFill>
              <a:srgbClr val="E6CFCF">
                <a:alpha val="95000"/>
              </a:srgbClr>
            </a:solidFill>
            <a:prstDash val="solid"/>
            <a:round/>
          </a:ln>
        </p:spPr>
        <p:txBody>
          <a:bodyPr vert="horz" wrap="square" lIns="63500" tIns="63500" rIns="63500" bIns="63500" rtlCol="0" anchor="ctr"/>
          <a:lstStyle/>
          <a:p>
            <a:pPr algn="ctr">
              <a:defRPr/>
            </a:pPr>
          </a:p>
        </p:txBody>
      </p:sp>
      <p:sp>
        <p:nvSpPr>
          <p:cNvPr id="3" name="AutoShape 3"/>
          <p:cNvSpPr/>
          <p:nvPr/>
        </p:nvSpPr>
        <p:spPr>
          <a:xfrm>
            <a:off x="762000" y="635000"/>
            <a:ext cx="10668000" cy="762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3200" b="1" i="0" u="none" strike="noStrike">
                <a:solidFill>
                  <a:srgbClr val="1F2937"/>
                </a:solidFill>
                <a:latin typeface="Noto Sans SC"/>
                <a:ea typeface="Noto Sans SC"/>
                <a:cs typeface="Noto Sans SC"/>
                <a:sym typeface="Noto Sans SC"/>
              </a:rPr>
              <a:t>插件设置详细介绍</a:t>
            </a:r>
            <a:endParaRPr lang="en-US" sz="1100"/>
          </a:p>
        </p:txBody>
      </p:sp>
      <p:sp>
        <p:nvSpPr>
          <p:cNvPr id="4" name="AutoShape 4"/>
          <p:cNvSpPr/>
          <p:nvPr/>
        </p:nvSpPr>
        <p:spPr>
          <a:xfrm>
            <a:off x="762000" y="1651000"/>
            <a:ext cx="10668000" cy="1016000"/>
          </a:xfrm>
          <a:prstGeom prst="roundRect">
            <a:avLst>
              <a:gd name="adj" fmla="val 0"/>
            </a:avLst>
          </a:prstGeom>
          <a:solidFill>
            <a:srgbClr val="2DD4BF">
              <a:alpha val="8000"/>
            </a:srgbClr>
          </a:solidFill>
          <a:ln cap="flat" cmpd="sng">
            <a:solidFill>
              <a:srgbClr val="15BBA6">
                <a:alpha val="8000"/>
              </a:srgbClr>
            </a:solidFill>
            <a:prstDash val="solid"/>
            <a:round/>
          </a:ln>
        </p:spPr>
        <p:txBody>
          <a:bodyPr vert="horz" wrap="square" lIns="63500" tIns="63500" rIns="63500" bIns="63500" rtlCol="0" anchor="ctr"/>
          <a:lstStyle/>
          <a:p>
            <a:pPr algn="ctr">
              <a:defRPr/>
            </a:pPr>
          </a:p>
        </p:txBody>
      </p:sp>
      <p:pic>
        <p:nvPicPr>
          <p:cNvPr id="5" name="Picture 5"/>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16000" y="1955800"/>
            <a:ext cx="406400" cy="406400"/>
          </a:xfrm>
          <a:prstGeom prst="rect">
            <a:avLst/>
          </a:prstGeom>
        </p:spPr>
      </p:pic>
      <p:sp>
        <p:nvSpPr>
          <p:cNvPr id="6" name="AutoShape 6"/>
          <p:cNvSpPr/>
          <p:nvPr/>
        </p:nvSpPr>
        <p:spPr>
          <a:xfrm>
            <a:off x="1587500" y="1803400"/>
            <a:ext cx="9652000" cy="762000"/>
          </a:xfrm>
          <a:prstGeom prst="rect">
            <a:avLst/>
          </a:prstGeom>
          <a:noFill/>
          <a:ln w="12700" cap="flat" cmpd="sng">
            <a:noFill/>
            <a:prstDash val="solid"/>
            <a:round/>
          </a:ln>
        </p:spPr>
        <p:txBody>
          <a:bodyPr vert="horz" wrap="square" lIns="0" tIns="0" rIns="0" bIns="0" rtlCol="0" anchor="ctr" anchorCtr="0"/>
          <a:lstStyle/>
          <a:p>
            <a:pPr marL="0" indent="0" algn="l">
              <a:lnSpc>
                <a:spcPct val="108000"/>
              </a:lnSpc>
              <a:defRPr/>
            </a:pPr>
            <a:r>
              <a:rPr lang="en-US" sz="1600" b="1" i="0" u="none" strike="noStrike">
                <a:solidFill>
                  <a:srgbClr val="1F2937"/>
                </a:solidFill>
                <a:latin typeface="Noto Sans SC"/>
                <a:ea typeface="Noto Sans SC"/>
                <a:cs typeface="Noto Sans SC"/>
                <a:sym typeface="Noto Sans SC"/>
              </a:rPr>
              <a:t>什么是插件？</a:t>
            </a:r>
            <a:r>
              <a:rPr lang="en-US" sz="1400" b="0" i="0" u="none" strike="noStrike">
                <a:solidFill>
                  <a:srgbClr val="4B5563"/>
                </a:solidFill>
                <a:latin typeface="Noto Sans SC"/>
                <a:ea typeface="Noto Sans SC"/>
                <a:cs typeface="Noto Sans SC"/>
                <a:sym typeface="Noto Sans SC"/>
              </a:rPr>
              <a:t>插件是封装了特定功能（API接口）的工具集，旨在弥补大模型在实时数据获取、复杂计算、专业领域知识库等方面的能力短板，让AI更懂你的专业需求。</a:t>
            </a:r>
            <a:endParaRPr lang="en-US" sz="1100"/>
          </a:p>
        </p:txBody>
      </p:sp>
      <p:sp>
        <p:nvSpPr>
          <p:cNvPr id="7" name="AutoShape 7"/>
          <p:cNvSpPr/>
          <p:nvPr/>
        </p:nvSpPr>
        <p:spPr>
          <a:xfrm>
            <a:off x="762000" y="2921000"/>
            <a:ext cx="5207000" cy="1587500"/>
          </a:xfrm>
          <a:prstGeom prst="roundRect">
            <a:avLst>
              <a:gd name="adj" fmla="val 0"/>
            </a:avLst>
          </a:prstGeom>
          <a:solidFill>
            <a:srgbClr val="FFFFFF">
              <a:alpha val="60000"/>
            </a:srgbClr>
          </a:solidFill>
          <a:ln w="12700" cap="flat" cmpd="sng">
            <a:solidFill>
              <a:srgbClr val="2DD4BF">
                <a:alpha val="30000"/>
              </a:srgbClr>
            </a:solidFill>
            <a:prstDash val="solid"/>
            <a:round/>
          </a:ln>
        </p:spPr>
        <p:txBody>
          <a:bodyPr vert="horz" wrap="square" lIns="63500" tIns="63500" rIns="63500" bIns="63500" rtlCol="0" anchor="ctr"/>
          <a:lstStyle/>
          <a:p>
            <a:pPr algn="ctr">
              <a:defRPr/>
            </a:pPr>
          </a:p>
        </p:txBody>
      </p:sp>
      <p:pic>
        <p:nvPicPr>
          <p:cNvPr id="8" name="Picture 8"/>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016000" y="3111500"/>
            <a:ext cx="304800" cy="304800"/>
          </a:xfrm>
          <a:prstGeom prst="rect">
            <a:avLst/>
          </a:prstGeom>
        </p:spPr>
      </p:pic>
      <p:sp>
        <p:nvSpPr>
          <p:cNvPr id="9" name="AutoShape 9"/>
          <p:cNvSpPr/>
          <p:nvPr/>
        </p:nvSpPr>
        <p:spPr>
          <a:xfrm>
            <a:off x="1460500" y="3086100"/>
            <a:ext cx="4318000" cy="3556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1800" b="1" i="0" u="none" strike="noStrike">
                <a:solidFill>
                  <a:srgbClr val="1F2937"/>
                </a:solidFill>
                <a:latin typeface="Noto Sans SC"/>
                <a:ea typeface="Noto Sans SC"/>
                <a:cs typeface="Noto Sans SC"/>
                <a:sym typeface="Noto Sans SC"/>
              </a:rPr>
              <a:t>01 手动添加：精准匹配</a:t>
            </a:r>
            <a:endParaRPr lang="en-US" sz="1100"/>
          </a:p>
        </p:txBody>
      </p:sp>
      <p:sp>
        <p:nvSpPr>
          <p:cNvPr id="10" name="AutoShape 10"/>
          <p:cNvSpPr/>
          <p:nvPr/>
        </p:nvSpPr>
        <p:spPr>
          <a:xfrm>
            <a:off x="1016000" y="3530600"/>
            <a:ext cx="4699000" cy="889000"/>
          </a:xfrm>
          <a:prstGeom prst="rect">
            <a:avLst/>
          </a:prstGeom>
          <a:noFill/>
          <a:ln w="12700" cap="flat" cmpd="sng">
            <a:noFill/>
            <a:prstDash val="solid"/>
            <a:round/>
          </a:ln>
        </p:spPr>
        <p:txBody>
          <a:bodyPr vert="horz" wrap="square" lIns="0" tIns="0" rIns="0" bIns="0" rtlCol="0" anchor="ctr" anchorCtr="0"/>
          <a:lstStyle/>
          <a:p>
            <a:pPr marL="0" indent="0" algn="l">
              <a:lnSpc>
                <a:spcPct val="117000"/>
              </a:lnSpc>
              <a:defRPr/>
            </a:pPr>
            <a:r>
              <a:rPr lang="en-US" sz="1300" b="0" i="0" u="none" strike="noStrike">
                <a:solidFill>
                  <a:srgbClr val="4B5563"/>
                </a:solidFill>
                <a:latin typeface="Noto Sans SC"/>
                <a:ea typeface="Noto Sans SC"/>
                <a:cs typeface="Noto Sans SC"/>
                <a:sym typeface="Noto Sans SC"/>
              </a:rPr>
              <a:t>适用场景：当你明确知道所需功能时。</a:t>
            </a:r>
            <a:br>
              <a:rPr lang="en-US" sz="1300" b="0" i="0" u="none" strike="noStrike">
                <a:solidFill>
                  <a:srgbClr val="4B5563"/>
                </a:solidFill>
                <a:latin typeface="Noto Sans SC"/>
                <a:ea typeface="Noto Sans SC"/>
                <a:cs typeface="Noto Sans SC"/>
                <a:sym typeface="Noto Sans SC"/>
              </a:rPr>
            </a:br>
            <a:r>
              <a:rPr lang="en-US" sz="1300" b="0" i="0" u="none" strike="noStrike">
                <a:solidFill>
                  <a:srgbClr val="4B5563"/>
                </a:solidFill>
                <a:latin typeface="Noto Sans SC"/>
                <a:ea typeface="Noto Sans SC"/>
                <a:cs typeface="Noto Sans SC"/>
                <a:sym typeface="Noto Sans SC"/>
              </a:rPr>
              <a:t>操作路径：「编排」→「技能」→「插件」→「+」，支持从个人空间、团队空间或官方插件商店中选择。</a:t>
            </a:r>
            <a:endParaRPr lang="en-US" sz="1100"/>
          </a:p>
        </p:txBody>
      </p:sp>
      <p:sp>
        <p:nvSpPr>
          <p:cNvPr id="11" name="AutoShape 11"/>
          <p:cNvSpPr/>
          <p:nvPr/>
        </p:nvSpPr>
        <p:spPr>
          <a:xfrm>
            <a:off x="762000" y="4699000"/>
            <a:ext cx="5207000" cy="1587500"/>
          </a:xfrm>
          <a:prstGeom prst="roundRect">
            <a:avLst>
              <a:gd name="adj" fmla="val 0"/>
            </a:avLst>
          </a:prstGeom>
          <a:solidFill>
            <a:srgbClr val="FFFFFF">
              <a:alpha val="60000"/>
            </a:srgbClr>
          </a:solidFill>
          <a:ln w="12700" cap="flat" cmpd="sng">
            <a:solidFill>
              <a:srgbClr val="2DD4BF">
                <a:alpha val="30000"/>
              </a:srgbClr>
            </a:solidFill>
            <a:prstDash val="solid"/>
            <a:round/>
          </a:ln>
        </p:spPr>
        <p:txBody>
          <a:bodyPr vert="horz" wrap="square" lIns="63500" tIns="63500" rIns="63500" bIns="63500" rtlCol="0" anchor="ctr"/>
          <a:lstStyle/>
          <a:p>
            <a:pPr algn="ctr">
              <a:defRPr/>
            </a:pPr>
          </a:p>
        </p:txBody>
      </p:sp>
      <p:pic>
        <p:nvPicPr>
          <p:cNvPr id="12" name="Picture 12"/>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016000" y="4889500"/>
            <a:ext cx="304800" cy="304800"/>
          </a:xfrm>
          <a:prstGeom prst="rect">
            <a:avLst/>
          </a:prstGeom>
        </p:spPr>
      </p:pic>
      <p:sp>
        <p:nvSpPr>
          <p:cNvPr id="13" name="AutoShape 13"/>
          <p:cNvSpPr/>
          <p:nvPr/>
        </p:nvSpPr>
        <p:spPr>
          <a:xfrm>
            <a:off x="1460500" y="4864100"/>
            <a:ext cx="4318000" cy="3556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1800" b="1" i="0" u="none" strike="noStrike">
                <a:solidFill>
                  <a:srgbClr val="1F2937"/>
                </a:solidFill>
                <a:latin typeface="Noto Sans SC"/>
                <a:ea typeface="Noto Sans SC"/>
                <a:cs typeface="Noto Sans SC"/>
                <a:sym typeface="Noto Sans SC"/>
              </a:rPr>
              <a:t>02 自动添加：智能推荐</a:t>
            </a:r>
            <a:endParaRPr lang="en-US" sz="1100"/>
          </a:p>
        </p:txBody>
      </p:sp>
      <p:sp>
        <p:nvSpPr>
          <p:cNvPr id="14" name="AutoShape 14"/>
          <p:cNvSpPr/>
          <p:nvPr/>
        </p:nvSpPr>
        <p:spPr>
          <a:xfrm>
            <a:off x="1016000" y="5308600"/>
            <a:ext cx="4699000" cy="889000"/>
          </a:xfrm>
          <a:prstGeom prst="rect">
            <a:avLst/>
          </a:prstGeom>
          <a:noFill/>
          <a:ln w="12700" cap="flat" cmpd="sng">
            <a:noFill/>
            <a:prstDash val="solid"/>
            <a:round/>
          </a:ln>
        </p:spPr>
        <p:txBody>
          <a:bodyPr vert="horz" wrap="square" lIns="0" tIns="0" rIns="0" bIns="0" rtlCol="0" anchor="ctr" anchorCtr="0"/>
          <a:lstStyle/>
          <a:p>
            <a:pPr marL="0" indent="0" algn="l">
              <a:lnSpc>
                <a:spcPct val="117000"/>
              </a:lnSpc>
              <a:defRPr/>
            </a:pPr>
            <a:r>
              <a:rPr lang="en-US" sz="1300" b="0" i="0" u="none" strike="noStrike">
                <a:solidFill>
                  <a:srgbClr val="4B5563"/>
                </a:solidFill>
                <a:latin typeface="Noto Sans SC"/>
                <a:ea typeface="Noto Sans SC"/>
                <a:cs typeface="Noto Sans SC"/>
                <a:sym typeface="Noto Sans SC"/>
              </a:rPr>
              <a:t>适用场景：不确定具体插件时，模型根据提示词自动匹配。</a:t>
            </a:r>
            <a:br>
              <a:rPr lang="en-US" sz="1300" b="0" i="0" u="none" strike="noStrike">
                <a:solidFill>
                  <a:srgbClr val="1F2329"/>
                </a:solidFill>
                <a:latin typeface="Noto Sans SC"/>
                <a:ea typeface="Noto Sans SC"/>
                <a:cs typeface="Noto Sans SC"/>
                <a:sym typeface="Noto Sans SC"/>
              </a:rPr>
            </a:br>
            <a:r>
              <a:rPr lang="en-US" sz="1300" b="1" i="0" u="none" strike="noStrike">
                <a:solidFill>
                  <a:srgbClr val="EF4444"/>
                </a:solidFill>
                <a:latin typeface="Noto Sans SC"/>
                <a:ea typeface="Noto Sans SC"/>
                <a:cs typeface="Noto Sans SC"/>
                <a:sym typeface="Noto Sans SC"/>
              </a:rPr>
              <a:t>⚠️ 注意：</a:t>
            </a:r>
            <a:r>
              <a:rPr lang="en-US" sz="1300" b="0" i="0" u="none" strike="noStrike">
                <a:solidFill>
                  <a:srgbClr val="4B5563"/>
                </a:solidFill>
                <a:latin typeface="Noto Sans SC"/>
                <a:ea typeface="Noto Sans SC"/>
                <a:cs typeface="Noto Sans SC"/>
                <a:sym typeface="Noto Sans SC"/>
              </a:rPr>
              <a:t>自动添加后务必进行功能调试验证，确保符合预期。</a:t>
            </a:r>
            <a:endParaRPr lang="en-US" sz="1100"/>
          </a:p>
        </p:txBody>
      </p:sp>
      <p:pic>
        <p:nvPicPr>
          <p:cNvPr id="15" name="Picture 15"/>
          <p:cNvPicPr>
            <a:picLocks noChangeAspect="1"/>
          </p:cNvPicPr>
          <p:nvPr/>
        </p:nvPicPr>
        <p:blipFill>
          <a:blip r:embed="rId8"/>
          <a:srcRect l="8398" r="8398"/>
          <a:stretch>
            <a:fillRect/>
          </a:stretch>
        </p:blipFill>
        <p:spPr>
          <a:xfrm>
            <a:off x="6223000" y="2921000"/>
            <a:ext cx="5207000" cy="2413000"/>
          </a:xfrm>
          <a:prstGeom prst="roundRect">
            <a:avLst>
              <a:gd name="adj" fmla="val 6315"/>
            </a:avLst>
          </a:prstGeom>
          <a:noFill/>
          <a:ln w="12700" cap="flat" cmpd="sng">
            <a:solidFill>
              <a:srgbClr val="E5E7EB">
                <a:alpha val="100000"/>
              </a:srgbClr>
            </a:solidFill>
            <a:prstDash val="solid"/>
            <a:round/>
          </a:ln>
        </p:spPr>
      </p:pic>
      <p:sp>
        <p:nvSpPr>
          <p:cNvPr id="16" name="AutoShape 16"/>
          <p:cNvSpPr/>
          <p:nvPr/>
        </p:nvSpPr>
        <p:spPr>
          <a:xfrm>
            <a:off x="6223000" y="5080000"/>
            <a:ext cx="5207000" cy="1206500"/>
          </a:xfrm>
          <a:prstGeom prst="roundRect">
            <a:avLst>
              <a:gd name="adj" fmla="val 0"/>
            </a:avLst>
          </a:prstGeom>
          <a:solidFill>
            <a:srgbClr val="2DD4BF">
              <a:alpha val="8000"/>
            </a:srgbClr>
          </a:solidFill>
          <a:ln cap="flat" cmpd="sng">
            <a:solidFill>
              <a:srgbClr val="15BBA6">
                <a:alpha val="8000"/>
              </a:srgbClr>
            </a:solidFill>
            <a:prstDash val="solid"/>
            <a:round/>
          </a:ln>
        </p:spPr>
        <p:txBody>
          <a:bodyPr vert="horz" wrap="square" lIns="63500" tIns="63500" rIns="63500" bIns="63500" rtlCol="0" anchor="ctr"/>
          <a:lstStyle/>
          <a:p>
            <a:pPr algn="ctr">
              <a:defRPr/>
            </a:pPr>
          </a:p>
        </p:txBody>
      </p:sp>
      <p:sp>
        <p:nvSpPr>
          <p:cNvPr id="17" name="AutoShape 17"/>
          <p:cNvSpPr/>
          <p:nvPr/>
        </p:nvSpPr>
        <p:spPr>
          <a:xfrm>
            <a:off x="6350000" y="5207000"/>
            <a:ext cx="4953000" cy="1079500"/>
          </a:xfrm>
          <a:prstGeom prst="rect">
            <a:avLst/>
          </a:prstGeom>
          <a:noFill/>
          <a:ln w="12700" cap="flat" cmpd="sng">
            <a:noFill/>
            <a:prstDash val="solid"/>
            <a:round/>
          </a:ln>
        </p:spPr>
        <p:txBody>
          <a:bodyPr vert="horz" wrap="square" lIns="0" tIns="0" rIns="0" bIns="0" rtlCol="0" anchor="ctr" anchorCtr="0"/>
          <a:lstStyle/>
          <a:p>
            <a:pPr marL="0" indent="0" algn="l">
              <a:lnSpc>
                <a:spcPct val="117000"/>
              </a:lnSpc>
              <a:defRPr/>
            </a:pPr>
            <a:r>
              <a:rPr lang="en-US" sz="1400" b="1" i="0" u="none" strike="noStrike">
                <a:solidFill>
                  <a:srgbClr val="0D9488"/>
                </a:solidFill>
                <a:latin typeface="Noto Sans SC"/>
                <a:ea typeface="Noto Sans SC"/>
                <a:cs typeface="Noto Sans SC"/>
                <a:sym typeface="Noto Sans SC"/>
              </a:rPr>
              <a:t>🛠️ 插件市场预览</a:t>
            </a:r>
            <a:br>
              <a:rPr lang="en-US" sz="1600" b="0" i="0" u="none" strike="noStrike">
                <a:solidFill>
                  <a:srgbClr val="1F2329"/>
                </a:solidFill>
                <a:latin typeface="Noto Sans SC"/>
                <a:ea typeface="Noto Sans SC"/>
                <a:cs typeface="Noto Sans SC"/>
                <a:sym typeface="Noto Sans SC"/>
              </a:rPr>
            </a:br>
            <a:r>
              <a:rPr lang="en-US" sz="1300" b="0" i="0" u="none" strike="noStrike">
                <a:solidFill>
                  <a:srgbClr val="4B5563"/>
                </a:solidFill>
                <a:latin typeface="Noto Sans SC"/>
                <a:ea typeface="Noto Sans SC"/>
                <a:cs typeface="Noto Sans SC"/>
                <a:sym typeface="Noto Sans SC"/>
              </a:rPr>
              <a:t>在插件商店中，可浏览官方与第三方插件，查看功能介绍、调用参数及示例。按需安装后，即可快速为模型赋予实时天气、数据分析等扩展能力。</a:t>
            </a:r>
            <a:endParaRPr lang="en-US" sz="110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1"/>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0" y="0"/>
            <a:ext cx="12192000" cy="6858000"/>
          </a:xfrm>
          <a:prstGeom prst="roundRect">
            <a:avLst>
              <a:gd name="adj" fmla="val 0"/>
            </a:avLst>
          </a:prstGeom>
          <a:solidFill>
            <a:srgbClr val="FFFFFF">
              <a:alpha val="95000"/>
            </a:srgbClr>
          </a:solidFill>
          <a:ln cap="flat" cmpd="sng">
            <a:solidFill>
              <a:srgbClr val="E6CFCF">
                <a:alpha val="95000"/>
              </a:srgbClr>
            </a:solidFill>
            <a:prstDash val="solid"/>
            <a:round/>
          </a:ln>
        </p:spPr>
        <p:txBody>
          <a:bodyPr vert="horz" wrap="square" lIns="63500" tIns="63500" rIns="63500" bIns="63500" rtlCol="0" anchor="ctr"/>
          <a:lstStyle/>
          <a:p>
            <a:pPr algn="ctr">
              <a:defRPr/>
            </a:pPr>
          </a:p>
        </p:txBody>
      </p:sp>
      <p:sp>
        <p:nvSpPr>
          <p:cNvPr id="3" name="AutoShape 3"/>
          <p:cNvSpPr/>
          <p:nvPr/>
        </p:nvSpPr>
        <p:spPr>
          <a:xfrm>
            <a:off x="762000" y="635000"/>
            <a:ext cx="10668000" cy="762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3200" b="1" i="0" u="none" strike="noStrike">
                <a:solidFill>
                  <a:srgbClr val="1F2937"/>
                </a:solidFill>
                <a:latin typeface="Noto Sans SC"/>
                <a:ea typeface="Noto Sans SC"/>
                <a:cs typeface="Noto Sans SC"/>
                <a:sym typeface="Noto Sans SC"/>
              </a:rPr>
              <a:t>本章总结</a:t>
            </a:r>
            <a:endParaRPr lang="en-US" sz="1100"/>
          </a:p>
        </p:txBody>
      </p:sp>
      <p:sp>
        <p:nvSpPr>
          <p:cNvPr id="4" name="AutoShape 4"/>
          <p:cNvSpPr/>
          <p:nvPr/>
        </p:nvSpPr>
        <p:spPr>
          <a:xfrm>
            <a:off x="762000" y="1905000"/>
            <a:ext cx="5207000" cy="1905000"/>
          </a:xfrm>
          <a:prstGeom prst="roundRect">
            <a:avLst>
              <a:gd name="adj" fmla="val 0"/>
            </a:avLst>
          </a:prstGeom>
          <a:solidFill>
            <a:srgbClr val="2DD4BF">
              <a:alpha val="8000"/>
            </a:srgbClr>
          </a:solidFill>
          <a:ln w="12700" cap="flat" cmpd="sng">
            <a:solidFill>
              <a:srgbClr val="2DD4BF">
                <a:alpha val="25000"/>
              </a:srgbClr>
            </a:solidFill>
            <a:prstDash val="solid"/>
            <a:round/>
          </a:ln>
        </p:spPr>
        <p:txBody>
          <a:bodyPr vert="horz" wrap="square" lIns="63500" tIns="63500" rIns="63500" bIns="63500" rtlCol="0" anchor="ctr"/>
          <a:lstStyle/>
          <a:p>
            <a:pPr algn="ctr">
              <a:defRPr/>
            </a:pPr>
          </a:p>
        </p:txBody>
      </p:sp>
      <p:pic>
        <p:nvPicPr>
          <p:cNvPr id="5" name="Picture 5"/>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16000" y="2159000"/>
            <a:ext cx="406400" cy="406400"/>
          </a:xfrm>
          <a:prstGeom prst="rect">
            <a:avLst/>
          </a:prstGeom>
        </p:spPr>
      </p:pic>
      <p:sp>
        <p:nvSpPr>
          <p:cNvPr id="6" name="AutoShape 6"/>
          <p:cNvSpPr/>
          <p:nvPr/>
        </p:nvSpPr>
        <p:spPr>
          <a:xfrm>
            <a:off x="1587500" y="2159000"/>
            <a:ext cx="4191000" cy="381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1800" b="1" i="0" u="none" strike="noStrike">
                <a:solidFill>
                  <a:srgbClr val="1F2937"/>
                </a:solidFill>
                <a:latin typeface="Noto Sans SC"/>
                <a:ea typeface="Noto Sans SC"/>
                <a:cs typeface="Noto Sans SC"/>
                <a:sym typeface="Noto Sans SC"/>
              </a:rPr>
              <a:t>01 平台认知</a:t>
            </a:r>
            <a:endParaRPr lang="en-US" sz="1100"/>
          </a:p>
        </p:txBody>
      </p:sp>
      <p:sp>
        <p:nvSpPr>
          <p:cNvPr id="7" name="AutoShape 7"/>
          <p:cNvSpPr/>
          <p:nvPr/>
        </p:nvSpPr>
        <p:spPr>
          <a:xfrm>
            <a:off x="1016000" y="2730500"/>
            <a:ext cx="4699000" cy="1016000"/>
          </a:xfrm>
          <a:prstGeom prst="rect">
            <a:avLst/>
          </a:prstGeom>
          <a:noFill/>
          <a:ln w="12700" cap="flat" cmpd="sng">
            <a:noFill/>
            <a:prstDash val="solid"/>
            <a:round/>
          </a:ln>
        </p:spPr>
        <p:txBody>
          <a:bodyPr vert="horz" wrap="square" lIns="0" tIns="0" rIns="0" bIns="0" rtlCol="0" anchor="ctr" anchorCtr="0"/>
          <a:lstStyle/>
          <a:p>
            <a:pPr marL="0" indent="0" algn="l">
              <a:lnSpc>
                <a:spcPct val="117000"/>
              </a:lnSpc>
              <a:defRPr/>
            </a:pPr>
            <a:r>
              <a:rPr lang="en-US" sz="1400" b="0" i="0" u="none" strike="noStrike">
                <a:solidFill>
                  <a:srgbClr val="4B5563"/>
                </a:solidFill>
                <a:latin typeface="Noto Sans SC"/>
                <a:ea typeface="Noto Sans SC"/>
                <a:cs typeface="Noto Sans SC"/>
                <a:sym typeface="Noto Sans SC"/>
              </a:rPr>
              <a:t>深入理解扣子平台的开发模式，重点聚焦低代码智能体开发路径，明确其在AI应用快速构建中的核心优势与适用场景。</a:t>
            </a:r>
            <a:endParaRPr lang="en-US" sz="1100"/>
          </a:p>
        </p:txBody>
      </p:sp>
      <p:sp>
        <p:nvSpPr>
          <p:cNvPr id="8" name="AutoShape 8"/>
          <p:cNvSpPr/>
          <p:nvPr/>
        </p:nvSpPr>
        <p:spPr>
          <a:xfrm>
            <a:off x="6223000" y="1905000"/>
            <a:ext cx="5207000" cy="1905000"/>
          </a:xfrm>
          <a:prstGeom prst="roundRect">
            <a:avLst>
              <a:gd name="adj" fmla="val 0"/>
            </a:avLst>
          </a:prstGeom>
          <a:solidFill>
            <a:srgbClr val="2DD4BF">
              <a:alpha val="8000"/>
            </a:srgbClr>
          </a:solidFill>
          <a:ln w="12700" cap="flat" cmpd="sng">
            <a:solidFill>
              <a:srgbClr val="2DD4BF">
                <a:alpha val="25000"/>
              </a:srgbClr>
            </a:solidFill>
            <a:prstDash val="solid"/>
            <a:round/>
          </a:ln>
        </p:spPr>
        <p:txBody>
          <a:bodyPr vert="horz" wrap="square" lIns="63500" tIns="63500" rIns="63500" bIns="63500" rtlCol="0" anchor="ctr"/>
          <a:lstStyle/>
          <a:p>
            <a:pPr algn="ctr">
              <a:defRPr/>
            </a:pPr>
          </a:p>
        </p:txBody>
      </p:sp>
      <p:pic>
        <p:nvPicPr>
          <p:cNvPr id="9" name="Picture 9"/>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6477000" y="2159000"/>
            <a:ext cx="406400" cy="406400"/>
          </a:xfrm>
          <a:prstGeom prst="rect">
            <a:avLst/>
          </a:prstGeom>
        </p:spPr>
      </p:pic>
      <p:sp>
        <p:nvSpPr>
          <p:cNvPr id="10" name="AutoShape 10"/>
          <p:cNvSpPr/>
          <p:nvPr/>
        </p:nvSpPr>
        <p:spPr>
          <a:xfrm>
            <a:off x="7048500" y="2159000"/>
            <a:ext cx="4191000" cy="381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1800" b="1" i="0" u="none" strike="noStrike">
                <a:solidFill>
                  <a:srgbClr val="1F2937"/>
                </a:solidFill>
                <a:latin typeface="Noto Sans SC"/>
                <a:ea typeface="Noto Sans SC"/>
                <a:cs typeface="Noto Sans SC"/>
                <a:sym typeface="Noto Sans SC"/>
              </a:rPr>
              <a:t>02 核心概念体系</a:t>
            </a:r>
            <a:endParaRPr lang="en-US" sz="1100"/>
          </a:p>
        </p:txBody>
      </p:sp>
      <p:sp>
        <p:nvSpPr>
          <p:cNvPr id="11" name="AutoShape 11"/>
          <p:cNvSpPr/>
          <p:nvPr/>
        </p:nvSpPr>
        <p:spPr>
          <a:xfrm>
            <a:off x="6477000" y="2730500"/>
            <a:ext cx="4699000" cy="1016000"/>
          </a:xfrm>
          <a:prstGeom prst="rect">
            <a:avLst/>
          </a:prstGeom>
          <a:noFill/>
          <a:ln w="12700" cap="flat" cmpd="sng">
            <a:noFill/>
            <a:prstDash val="solid"/>
            <a:round/>
          </a:ln>
        </p:spPr>
        <p:txBody>
          <a:bodyPr vert="horz" wrap="square" lIns="0" tIns="0" rIns="0" bIns="0" rtlCol="0" anchor="ctr" anchorCtr="0"/>
          <a:lstStyle/>
          <a:p>
            <a:pPr marL="0" indent="0" algn="l">
              <a:lnSpc>
                <a:spcPct val="117000"/>
              </a:lnSpc>
              <a:defRPr/>
            </a:pPr>
            <a:r>
              <a:rPr lang="en-US" sz="1400" b="0" i="0" u="none" strike="noStrike">
                <a:solidFill>
                  <a:srgbClr val="4B5563"/>
                </a:solidFill>
                <a:latin typeface="Noto Sans SC"/>
                <a:ea typeface="Noto Sans SC"/>
                <a:cs typeface="Noto Sans SC"/>
                <a:sym typeface="Noto Sans SC"/>
              </a:rPr>
              <a:t>系统掌握“空间-项目-智能体-资源库”的层级结构与关联逻辑，构建起对平台产品架构的完整认知，为开发打下坚实基础。</a:t>
            </a:r>
            <a:endParaRPr lang="en-US" sz="1100"/>
          </a:p>
        </p:txBody>
      </p:sp>
      <p:sp>
        <p:nvSpPr>
          <p:cNvPr id="12" name="AutoShape 12"/>
          <p:cNvSpPr/>
          <p:nvPr/>
        </p:nvSpPr>
        <p:spPr>
          <a:xfrm>
            <a:off x="762000" y="4191000"/>
            <a:ext cx="5207000" cy="1905000"/>
          </a:xfrm>
          <a:prstGeom prst="roundRect">
            <a:avLst>
              <a:gd name="adj" fmla="val 0"/>
            </a:avLst>
          </a:prstGeom>
          <a:solidFill>
            <a:srgbClr val="2DD4BF">
              <a:alpha val="8000"/>
            </a:srgbClr>
          </a:solidFill>
          <a:ln w="12700" cap="flat" cmpd="sng">
            <a:solidFill>
              <a:srgbClr val="2DD4BF">
                <a:alpha val="25000"/>
              </a:srgbClr>
            </a:solidFill>
            <a:prstDash val="solid"/>
            <a:round/>
          </a:ln>
        </p:spPr>
        <p:txBody>
          <a:bodyPr vert="horz" wrap="square" lIns="63500" tIns="63500" rIns="63500" bIns="63500" rtlCol="0" anchor="ctr"/>
          <a:lstStyle/>
          <a:p>
            <a:pPr algn="ctr">
              <a:defRPr/>
            </a:pPr>
          </a:p>
        </p:txBody>
      </p:sp>
      <p:pic>
        <p:nvPicPr>
          <p:cNvPr id="13" name="Picture 13"/>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016000" y="4445000"/>
            <a:ext cx="406400" cy="406400"/>
          </a:xfrm>
          <a:prstGeom prst="rect">
            <a:avLst/>
          </a:prstGeom>
        </p:spPr>
      </p:pic>
      <p:sp>
        <p:nvSpPr>
          <p:cNvPr id="14" name="AutoShape 14"/>
          <p:cNvSpPr/>
          <p:nvPr/>
        </p:nvSpPr>
        <p:spPr>
          <a:xfrm>
            <a:off x="1587500" y="4445000"/>
            <a:ext cx="4191000" cy="381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1800" b="1" i="0" u="none" strike="noStrike">
                <a:solidFill>
                  <a:srgbClr val="1F2937"/>
                </a:solidFill>
                <a:latin typeface="Noto Sans SC"/>
                <a:ea typeface="Noto Sans SC"/>
                <a:cs typeface="Noto Sans SC"/>
                <a:sym typeface="Noto Sans SC"/>
              </a:rPr>
              <a:t>03 全流程实战演练</a:t>
            </a:r>
            <a:endParaRPr lang="en-US" sz="1100"/>
          </a:p>
        </p:txBody>
      </p:sp>
      <p:sp>
        <p:nvSpPr>
          <p:cNvPr id="15" name="AutoShape 15"/>
          <p:cNvSpPr/>
          <p:nvPr/>
        </p:nvSpPr>
        <p:spPr>
          <a:xfrm>
            <a:off x="1016000" y="5016500"/>
            <a:ext cx="4699000" cy="1016000"/>
          </a:xfrm>
          <a:prstGeom prst="rect">
            <a:avLst/>
          </a:prstGeom>
          <a:noFill/>
          <a:ln w="12700" cap="flat" cmpd="sng">
            <a:noFill/>
            <a:prstDash val="solid"/>
            <a:round/>
          </a:ln>
        </p:spPr>
        <p:txBody>
          <a:bodyPr vert="horz" wrap="square" lIns="0" tIns="0" rIns="0" bIns="0" rtlCol="0" anchor="ctr" anchorCtr="0"/>
          <a:lstStyle/>
          <a:p>
            <a:pPr marL="0" indent="0" algn="l">
              <a:lnSpc>
                <a:spcPct val="117000"/>
              </a:lnSpc>
              <a:defRPr/>
            </a:pPr>
            <a:r>
              <a:rPr lang="en-US" sz="1400" b="0" i="0" u="none" strike="noStrike">
                <a:solidFill>
                  <a:srgbClr val="4B5563"/>
                </a:solidFill>
                <a:latin typeface="Noto Sans SC"/>
                <a:ea typeface="Noto Sans SC"/>
                <a:cs typeface="Noto Sans SC"/>
                <a:sym typeface="Noto Sans SC"/>
              </a:rPr>
              <a:t>以“天气查询机器人”为实战案例，完整走通从智能体创建、逻辑定义、技能扩展，到调试优化与最终发布的全链路开发闭环。</a:t>
            </a:r>
            <a:endParaRPr lang="en-US" sz="1100"/>
          </a:p>
        </p:txBody>
      </p:sp>
      <p:sp>
        <p:nvSpPr>
          <p:cNvPr id="16" name="AutoShape 16"/>
          <p:cNvSpPr/>
          <p:nvPr/>
        </p:nvSpPr>
        <p:spPr>
          <a:xfrm>
            <a:off x="6223000" y="4191000"/>
            <a:ext cx="5207000" cy="1905000"/>
          </a:xfrm>
          <a:prstGeom prst="roundRect">
            <a:avLst>
              <a:gd name="adj" fmla="val 0"/>
            </a:avLst>
          </a:prstGeom>
          <a:solidFill>
            <a:srgbClr val="2DD4BF">
              <a:alpha val="8000"/>
            </a:srgbClr>
          </a:solidFill>
          <a:ln w="12700" cap="flat" cmpd="sng">
            <a:solidFill>
              <a:srgbClr val="2DD4BF">
                <a:alpha val="25000"/>
              </a:srgbClr>
            </a:solidFill>
            <a:prstDash val="solid"/>
            <a:round/>
          </a:ln>
        </p:spPr>
        <p:txBody>
          <a:bodyPr vert="horz" wrap="square" lIns="63500" tIns="63500" rIns="63500" bIns="63500" rtlCol="0" anchor="ctr"/>
          <a:lstStyle/>
          <a:p>
            <a:pPr algn="ctr">
              <a:defRPr/>
            </a:pPr>
          </a:p>
        </p:txBody>
      </p:sp>
      <p:pic>
        <p:nvPicPr>
          <p:cNvPr id="17" name="Picture 17"/>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6477000" y="4445000"/>
            <a:ext cx="406400" cy="406400"/>
          </a:xfrm>
          <a:prstGeom prst="rect">
            <a:avLst/>
          </a:prstGeom>
        </p:spPr>
      </p:pic>
      <p:sp>
        <p:nvSpPr>
          <p:cNvPr id="18" name="AutoShape 18"/>
          <p:cNvSpPr/>
          <p:nvPr/>
        </p:nvSpPr>
        <p:spPr>
          <a:xfrm>
            <a:off x="7048500" y="4445000"/>
            <a:ext cx="4191000" cy="381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1800" b="1" i="0" u="none" strike="noStrike">
                <a:solidFill>
                  <a:srgbClr val="1F2937"/>
                </a:solidFill>
                <a:latin typeface="Noto Sans SC"/>
                <a:ea typeface="Noto Sans SC"/>
                <a:cs typeface="Noto Sans SC"/>
                <a:sym typeface="Noto Sans SC"/>
              </a:rPr>
              <a:t>04 关键核心配置</a:t>
            </a:r>
            <a:endParaRPr lang="en-US" sz="1100"/>
          </a:p>
        </p:txBody>
      </p:sp>
      <p:sp>
        <p:nvSpPr>
          <p:cNvPr id="19" name="AutoShape 19"/>
          <p:cNvSpPr/>
          <p:nvPr/>
        </p:nvSpPr>
        <p:spPr>
          <a:xfrm>
            <a:off x="6477000" y="5016500"/>
            <a:ext cx="4699000" cy="1016000"/>
          </a:xfrm>
          <a:prstGeom prst="rect">
            <a:avLst/>
          </a:prstGeom>
          <a:noFill/>
          <a:ln w="12700" cap="flat" cmpd="sng">
            <a:noFill/>
            <a:prstDash val="solid"/>
            <a:round/>
          </a:ln>
        </p:spPr>
        <p:txBody>
          <a:bodyPr vert="horz" wrap="square" lIns="0" tIns="0" rIns="0" bIns="0" rtlCol="0" anchor="ctr" anchorCtr="0"/>
          <a:lstStyle/>
          <a:p>
            <a:pPr marL="0" indent="0" algn="l">
              <a:lnSpc>
                <a:spcPct val="117000"/>
              </a:lnSpc>
              <a:defRPr/>
            </a:pPr>
            <a:r>
              <a:rPr lang="en-US" sz="1400" b="0" i="0" u="none" strike="noStrike">
                <a:solidFill>
                  <a:srgbClr val="4B5563"/>
                </a:solidFill>
                <a:latin typeface="Noto Sans SC"/>
                <a:ea typeface="Noto Sans SC"/>
                <a:cs typeface="Noto Sans SC"/>
                <a:sym typeface="Noto Sans SC"/>
              </a:rPr>
              <a:t>熟练运用提示词工程定义智能逻辑，灵活配置大模型参数以平衡性能与效果，通过插件集成快速扩展智能体的功能边界。</a:t>
            </a:r>
            <a:endParaRPr lang="en-US" sz="110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1">
          <a:blip r:embed="rId1"/>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0" y="0"/>
            <a:ext cx="12192000" cy="6858000"/>
          </a:xfrm>
          <a:prstGeom prst="roundRect">
            <a:avLst>
              <a:gd name="adj" fmla="val 0"/>
            </a:avLst>
          </a:prstGeom>
          <a:solidFill>
            <a:srgbClr val="FFFFFF">
              <a:alpha val="95000"/>
            </a:srgbClr>
          </a:solidFill>
          <a:ln w="25400" cap="flat" cmpd="sng">
            <a:noFill/>
            <a:prstDash val="solid"/>
            <a:round/>
          </a:ln>
        </p:spPr>
        <p:txBody>
          <a:bodyPr vert="horz" wrap="square" lIns="63500" tIns="63500" rIns="63500" bIns="63500" rtlCol="0" anchor="ctr"/>
          <a:lstStyle/>
          <a:p>
            <a:pPr algn="ctr">
              <a:defRPr/>
            </a:pPr>
          </a:p>
        </p:txBody>
      </p:sp>
      <p:sp>
        <p:nvSpPr>
          <p:cNvPr id="3" name="AutoShape 3"/>
          <p:cNvSpPr/>
          <p:nvPr/>
        </p:nvSpPr>
        <p:spPr>
          <a:xfrm>
            <a:off x="762000" y="635000"/>
            <a:ext cx="10668000" cy="762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3200" b="1" i="0" u="none" strike="noStrike">
                <a:solidFill>
                  <a:srgbClr val="1F2937"/>
                </a:solidFill>
                <a:latin typeface="Noto Sans SC"/>
                <a:ea typeface="Noto Sans SC"/>
                <a:cs typeface="Noto Sans SC"/>
                <a:sym typeface="Noto Sans SC"/>
              </a:rPr>
              <a:t>思考与练习</a:t>
            </a:r>
            <a:endParaRPr lang="en-US" sz="1100"/>
          </a:p>
        </p:txBody>
      </p:sp>
      <p:sp>
        <p:nvSpPr>
          <p:cNvPr id="4" name="AutoShape 4"/>
          <p:cNvSpPr/>
          <p:nvPr/>
        </p:nvSpPr>
        <p:spPr>
          <a:xfrm>
            <a:off x="762000" y="1841500"/>
            <a:ext cx="5270500" cy="3937000"/>
          </a:xfrm>
          <a:prstGeom prst="roundRect">
            <a:avLst>
              <a:gd name="adj" fmla="val 0"/>
            </a:avLst>
          </a:prstGeom>
          <a:solidFill>
            <a:srgbClr val="2DD4BF">
              <a:alpha val="8000"/>
            </a:srgbClr>
          </a:solidFill>
          <a:ln w="12700" cap="flat" cmpd="sng">
            <a:solidFill>
              <a:srgbClr val="2DD4BF">
                <a:alpha val="30000"/>
              </a:srgbClr>
            </a:solidFill>
            <a:prstDash val="solid"/>
            <a:round/>
          </a:ln>
        </p:spPr>
        <p:txBody>
          <a:bodyPr vert="horz" wrap="square" lIns="63500" tIns="63500" rIns="63500" bIns="63500" rtlCol="0" anchor="ctr"/>
          <a:lstStyle/>
          <a:p>
            <a:pPr algn="ctr">
              <a:defRPr/>
            </a:pPr>
          </a:p>
        </p:txBody>
      </p:sp>
      <p:pic>
        <p:nvPicPr>
          <p:cNvPr id="5" name="Picture 5"/>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16000" y="2095500"/>
            <a:ext cx="304800" cy="304800"/>
          </a:xfrm>
          <a:prstGeom prst="rect">
            <a:avLst/>
          </a:prstGeom>
        </p:spPr>
      </p:pic>
      <p:sp>
        <p:nvSpPr>
          <p:cNvPr id="6" name="AutoShape 6"/>
          <p:cNvSpPr/>
          <p:nvPr/>
        </p:nvSpPr>
        <p:spPr>
          <a:xfrm>
            <a:off x="1422400" y="2057400"/>
            <a:ext cx="3810000" cy="381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2000" b="1" i="0" u="none" strike="noStrike">
                <a:solidFill>
                  <a:srgbClr val="2DD4BF"/>
                </a:solidFill>
                <a:latin typeface="Noto Sans SC"/>
                <a:ea typeface="Noto Sans SC"/>
                <a:cs typeface="Noto Sans SC"/>
                <a:sym typeface="Noto Sans SC"/>
              </a:rPr>
              <a:t>动手练习</a:t>
            </a:r>
            <a:endParaRPr lang="en-US" sz="1100"/>
          </a:p>
        </p:txBody>
      </p:sp>
      <p:cxnSp>
        <p:nvCxnSpPr>
          <p:cNvPr id="7" name="Connector 7"/>
          <p:cNvCxnSpPr/>
          <p:nvPr/>
        </p:nvCxnSpPr>
        <p:spPr>
          <a:xfrm rot="-9167">
            <a:off x="1016008" y="2597150"/>
            <a:ext cx="4762500" cy="12700"/>
          </a:xfrm>
          <a:prstGeom prst="straightConnector1">
            <a:avLst/>
          </a:prstGeom>
          <a:solidFill>
            <a:srgbClr val="DEE0E3">
              <a:alpha val="100000"/>
            </a:srgbClr>
          </a:solidFill>
          <a:ln w="12700" cap="flat" cmpd="sng">
            <a:solidFill>
              <a:srgbClr val="2DD4BF">
                <a:alpha val="20000"/>
              </a:srgbClr>
            </a:solidFill>
            <a:prstDash val="solid"/>
            <a:round/>
            <a:headEnd type="none" w="med" len="med"/>
            <a:tailEnd type="none" w="med" len="med"/>
          </a:ln>
        </p:spPr>
      </p:cxnSp>
      <p:sp>
        <p:nvSpPr>
          <p:cNvPr id="8" name="AutoShape 8"/>
          <p:cNvSpPr/>
          <p:nvPr/>
        </p:nvSpPr>
        <p:spPr>
          <a:xfrm>
            <a:off x="1016000" y="2794000"/>
            <a:ext cx="4762500" cy="1206500"/>
          </a:xfrm>
          <a:prstGeom prst="rect">
            <a:avLst/>
          </a:prstGeom>
          <a:noFill/>
          <a:ln w="12700" cap="flat" cmpd="sng">
            <a:noFill/>
            <a:prstDash val="solid"/>
            <a:round/>
          </a:ln>
        </p:spPr>
        <p:txBody>
          <a:bodyPr vert="horz" wrap="square" lIns="0" tIns="0" rIns="0" bIns="0" rtlCol="0" anchor="ctr" anchorCtr="0"/>
          <a:lstStyle/>
          <a:p>
            <a:pPr marL="0" indent="0" algn="l">
              <a:lnSpc>
                <a:spcPct val="108000"/>
              </a:lnSpc>
              <a:defRPr/>
            </a:pPr>
            <a:r>
              <a:rPr lang="en-US" sz="1600" b="1" i="0" u="none" strike="noStrike">
                <a:solidFill>
                  <a:srgbClr val="1F2937"/>
                </a:solidFill>
                <a:latin typeface="Noto Sans SC"/>
                <a:ea typeface="Noto Sans SC"/>
                <a:cs typeface="Noto Sans SC"/>
                <a:sym typeface="Noto Sans SC"/>
              </a:rPr>
              <a:t>01. 升级天气机器人</a:t>
            </a:r>
            <a:br>
              <a:rPr lang="en-US" sz="1600" b="0" i="0" u="none" strike="noStrike">
                <a:solidFill>
                  <a:srgbClr val="1F2329"/>
                </a:solidFill>
                <a:latin typeface="Noto Sans SC"/>
                <a:ea typeface="Noto Sans SC"/>
                <a:cs typeface="Noto Sans SC"/>
                <a:sym typeface="Noto Sans SC"/>
              </a:rPr>
            </a:br>
            <a:r>
              <a:rPr lang="en-US" sz="1400" b="0" i="0" u="none" strike="noStrike">
                <a:solidFill>
                  <a:srgbClr val="4B5563"/>
                </a:solidFill>
                <a:latin typeface="Noto Sans SC"/>
                <a:ea typeface="Noto Sans SC"/>
                <a:cs typeface="Noto Sans SC"/>
                <a:sym typeface="Noto Sans SC"/>
              </a:rPr>
              <a:t>为天气查询机器人增加“空气质量指数(AQI)”播报功能。尝试修改提示词逻辑，并探索如何集成支持环境数据查询的插件，让机器人能更全面地回答气象相关问题。</a:t>
            </a:r>
            <a:endParaRPr lang="en-US" sz="1100"/>
          </a:p>
        </p:txBody>
      </p:sp>
      <p:sp>
        <p:nvSpPr>
          <p:cNvPr id="9" name="AutoShape 9"/>
          <p:cNvSpPr/>
          <p:nvPr/>
        </p:nvSpPr>
        <p:spPr>
          <a:xfrm>
            <a:off x="1016000" y="4254500"/>
            <a:ext cx="4762500" cy="1206500"/>
          </a:xfrm>
          <a:prstGeom prst="rect">
            <a:avLst/>
          </a:prstGeom>
          <a:noFill/>
          <a:ln w="12700" cap="flat" cmpd="sng">
            <a:noFill/>
            <a:prstDash val="solid"/>
            <a:round/>
          </a:ln>
        </p:spPr>
        <p:txBody>
          <a:bodyPr vert="horz" wrap="square" lIns="0" tIns="0" rIns="0" bIns="0" rtlCol="0" anchor="ctr" anchorCtr="0"/>
          <a:lstStyle/>
          <a:p>
            <a:pPr marL="0" indent="0" algn="l">
              <a:lnSpc>
                <a:spcPct val="108000"/>
              </a:lnSpc>
              <a:defRPr/>
            </a:pPr>
            <a:r>
              <a:rPr lang="en-US" sz="1600" b="1" i="0" u="none" strike="noStrike">
                <a:solidFill>
                  <a:srgbClr val="1F2937"/>
                </a:solidFill>
                <a:latin typeface="Noto Sans SC"/>
                <a:ea typeface="Noto Sans SC"/>
                <a:cs typeface="Noto Sans SC"/>
                <a:sym typeface="Noto Sans SC"/>
              </a:rPr>
              <a:t>02. 开发节日查询智能体</a:t>
            </a:r>
            <a:br>
              <a:rPr lang="en-US" sz="1600" b="0" i="0" u="none" strike="noStrike">
                <a:solidFill>
                  <a:srgbClr val="1F2329"/>
                </a:solidFill>
                <a:latin typeface="Noto Sans SC"/>
                <a:ea typeface="Noto Sans SC"/>
                <a:cs typeface="Noto Sans SC"/>
                <a:sym typeface="Noto Sans SC"/>
              </a:rPr>
            </a:br>
            <a:r>
              <a:rPr lang="en-US" sz="1400" b="0" i="0" u="none" strike="noStrike">
                <a:solidFill>
                  <a:srgbClr val="4B5563"/>
                </a:solidFill>
                <a:latin typeface="Noto Sans SC"/>
                <a:ea typeface="Noto Sans SC"/>
                <a:cs typeface="Noto Sans SC"/>
                <a:sym typeface="Noto Sans SC"/>
              </a:rPr>
              <a:t>尝试创建一个全新的“节日查询机器人”。设计其核心功能：当用户输入具体日期时，智能体能准确识别并返回当天是否为中国法定节假日或传统民俗节日。</a:t>
            </a:r>
            <a:endParaRPr lang="en-US" sz="1100"/>
          </a:p>
        </p:txBody>
      </p:sp>
      <p:sp>
        <p:nvSpPr>
          <p:cNvPr id="10" name="AutoShape 10"/>
          <p:cNvSpPr/>
          <p:nvPr/>
        </p:nvSpPr>
        <p:spPr>
          <a:xfrm>
            <a:off x="6223000" y="1841500"/>
            <a:ext cx="5270500" cy="3937000"/>
          </a:xfrm>
          <a:prstGeom prst="roundRect">
            <a:avLst>
              <a:gd name="adj" fmla="val 0"/>
            </a:avLst>
          </a:prstGeom>
          <a:solidFill>
            <a:srgbClr val="2DD4BF">
              <a:alpha val="8000"/>
            </a:srgbClr>
          </a:solidFill>
          <a:ln w="12700" cap="flat" cmpd="sng">
            <a:solidFill>
              <a:srgbClr val="2DD4BF">
                <a:alpha val="30000"/>
              </a:srgbClr>
            </a:solidFill>
            <a:prstDash val="solid"/>
            <a:round/>
          </a:ln>
        </p:spPr>
        <p:txBody>
          <a:bodyPr vert="horz" wrap="square" lIns="63500" tIns="63500" rIns="63500" bIns="63500" rtlCol="0" anchor="ctr"/>
          <a:lstStyle/>
          <a:p>
            <a:pPr algn="ctr">
              <a:defRPr/>
            </a:pPr>
          </a:p>
        </p:txBody>
      </p:sp>
      <p:pic>
        <p:nvPicPr>
          <p:cNvPr id="11" name="Picture 11"/>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6477000" y="2095500"/>
            <a:ext cx="304800" cy="304800"/>
          </a:xfrm>
          <a:prstGeom prst="rect">
            <a:avLst/>
          </a:prstGeom>
        </p:spPr>
      </p:pic>
      <p:sp>
        <p:nvSpPr>
          <p:cNvPr id="12" name="AutoShape 12"/>
          <p:cNvSpPr/>
          <p:nvPr/>
        </p:nvSpPr>
        <p:spPr>
          <a:xfrm>
            <a:off x="6883400" y="2057400"/>
            <a:ext cx="3810000" cy="381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2000" b="1" i="0" u="none" strike="noStrike">
                <a:solidFill>
                  <a:srgbClr val="2DD4BF"/>
                </a:solidFill>
                <a:latin typeface="Noto Sans SC"/>
                <a:ea typeface="Noto Sans SC"/>
                <a:cs typeface="Noto Sans SC"/>
                <a:sym typeface="Noto Sans SC"/>
              </a:rPr>
              <a:t>深度思考</a:t>
            </a:r>
            <a:endParaRPr lang="en-US" sz="1100"/>
          </a:p>
        </p:txBody>
      </p:sp>
      <p:cxnSp>
        <p:nvCxnSpPr>
          <p:cNvPr id="13" name="Connector 13"/>
          <p:cNvCxnSpPr/>
          <p:nvPr/>
        </p:nvCxnSpPr>
        <p:spPr>
          <a:xfrm rot="-9167">
            <a:off x="6477008" y="2597150"/>
            <a:ext cx="4762500" cy="12700"/>
          </a:xfrm>
          <a:prstGeom prst="straightConnector1">
            <a:avLst/>
          </a:prstGeom>
          <a:solidFill>
            <a:srgbClr val="DEE0E3">
              <a:alpha val="100000"/>
            </a:srgbClr>
          </a:solidFill>
          <a:ln w="12700" cap="flat" cmpd="sng">
            <a:solidFill>
              <a:srgbClr val="2DD4BF">
                <a:alpha val="20000"/>
              </a:srgbClr>
            </a:solidFill>
            <a:prstDash val="solid"/>
            <a:round/>
            <a:headEnd type="none" w="med" len="med"/>
            <a:tailEnd type="none" w="med" len="med"/>
          </a:ln>
        </p:spPr>
      </p:cxnSp>
      <p:sp>
        <p:nvSpPr>
          <p:cNvPr id="14" name="AutoShape 14"/>
          <p:cNvSpPr/>
          <p:nvPr/>
        </p:nvSpPr>
        <p:spPr>
          <a:xfrm>
            <a:off x="6477000" y="2794000"/>
            <a:ext cx="4762500" cy="1206500"/>
          </a:xfrm>
          <a:prstGeom prst="rect">
            <a:avLst/>
          </a:prstGeom>
          <a:noFill/>
          <a:ln w="12700" cap="flat" cmpd="sng">
            <a:noFill/>
            <a:prstDash val="solid"/>
            <a:round/>
          </a:ln>
        </p:spPr>
        <p:txBody>
          <a:bodyPr vert="horz" wrap="square" lIns="0" tIns="0" rIns="0" bIns="0" rtlCol="0" anchor="ctr" anchorCtr="0"/>
          <a:lstStyle/>
          <a:p>
            <a:pPr marL="0" indent="0" algn="l">
              <a:lnSpc>
                <a:spcPct val="108000"/>
              </a:lnSpc>
              <a:defRPr/>
            </a:pPr>
            <a:r>
              <a:rPr lang="en-US" sz="1600" b="1" i="0" u="none" strike="noStrike">
                <a:solidFill>
                  <a:srgbClr val="1F2937"/>
                </a:solidFill>
                <a:latin typeface="Noto Sans SC"/>
                <a:ea typeface="Noto Sans SC"/>
                <a:cs typeface="Noto Sans SC"/>
                <a:sym typeface="Noto Sans SC"/>
              </a:rPr>
              <a:t>Q1: Responses API 与 Chat API 的选型</a:t>
            </a:r>
            <a:br>
              <a:rPr lang="en-US" sz="1600" b="0" i="0" u="none" strike="noStrike">
                <a:solidFill>
                  <a:srgbClr val="1F2329"/>
                </a:solidFill>
                <a:latin typeface="Noto Sans SC"/>
                <a:ea typeface="Noto Sans SC"/>
                <a:cs typeface="Noto Sans SC"/>
                <a:sym typeface="Noto Sans SC"/>
              </a:rPr>
            </a:br>
            <a:r>
              <a:rPr lang="en-US" sz="1400" b="0" i="0" u="none" strike="noStrike">
                <a:solidFill>
                  <a:srgbClr val="4B5563"/>
                </a:solidFill>
                <a:latin typeface="Noto Sans SC"/>
                <a:ea typeface="Noto Sans SC"/>
                <a:cs typeface="Noto Sans SC"/>
                <a:sym typeface="Noto Sans SC"/>
              </a:rPr>
              <a:t>在什么业务场景下，你会优先选择使用 Responses API 而非通用的 Chat API？结合两者在交互模式、上下文管理能力及响应格式上的差异，分析各自的适用边界。</a:t>
            </a:r>
            <a:endParaRPr lang="en-US" sz="1100"/>
          </a:p>
        </p:txBody>
      </p:sp>
      <p:sp>
        <p:nvSpPr>
          <p:cNvPr id="15" name="AutoShape 15"/>
          <p:cNvSpPr/>
          <p:nvPr/>
        </p:nvSpPr>
        <p:spPr>
          <a:xfrm>
            <a:off x="6477000" y="4254500"/>
            <a:ext cx="4762500" cy="1206500"/>
          </a:xfrm>
          <a:prstGeom prst="rect">
            <a:avLst/>
          </a:prstGeom>
          <a:noFill/>
          <a:ln w="12700" cap="flat" cmpd="sng">
            <a:noFill/>
            <a:prstDash val="solid"/>
            <a:round/>
          </a:ln>
        </p:spPr>
        <p:txBody>
          <a:bodyPr vert="horz" wrap="square" lIns="0" tIns="0" rIns="0" bIns="0" rtlCol="0" anchor="ctr" anchorCtr="0"/>
          <a:lstStyle/>
          <a:p>
            <a:pPr marL="0" indent="0" algn="l">
              <a:lnSpc>
                <a:spcPct val="108000"/>
              </a:lnSpc>
              <a:defRPr/>
            </a:pPr>
            <a:r>
              <a:rPr lang="en-US" sz="1600" b="1" i="0" u="none" strike="noStrike">
                <a:solidFill>
                  <a:srgbClr val="1F2937"/>
                </a:solidFill>
                <a:latin typeface="Noto Sans SC"/>
                <a:ea typeface="Noto Sans SC"/>
                <a:cs typeface="Noto Sans SC"/>
                <a:sym typeface="Noto Sans SC"/>
              </a:rPr>
              <a:t>Q2: 解决“答非所问”的参数调优策略</a:t>
            </a:r>
            <a:br>
              <a:rPr lang="en-US" sz="1600" b="0" i="0" u="none" strike="noStrike">
                <a:solidFill>
                  <a:srgbClr val="1F2329"/>
                </a:solidFill>
                <a:latin typeface="Noto Sans SC"/>
                <a:ea typeface="Noto Sans SC"/>
                <a:cs typeface="Noto Sans SC"/>
                <a:sym typeface="Noto Sans SC"/>
              </a:rPr>
            </a:br>
            <a:r>
              <a:rPr lang="en-US" sz="1400" b="0" i="0" u="none" strike="noStrike">
                <a:solidFill>
                  <a:srgbClr val="4B5563"/>
                </a:solidFill>
                <a:latin typeface="Noto Sans SC"/>
                <a:ea typeface="Noto Sans SC"/>
                <a:cs typeface="Noto Sans SC"/>
                <a:sym typeface="Noto Sans SC"/>
              </a:rPr>
              <a:t>若智能体频繁出现回复偏离主题的情况，你会优先调整哪个关键大模型参数？请结合该参数的作用机制，说明其如何直接影响模型的生成逻辑与对指令的专注度。</a:t>
            </a:r>
            <a:endParaRPr lang="en-US" sz="110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1"/>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0" y="0"/>
            <a:ext cx="12192000" cy="6858000"/>
          </a:xfrm>
          <a:prstGeom prst="roundRect">
            <a:avLst>
              <a:gd name="adj" fmla="val 0"/>
            </a:avLst>
          </a:prstGeom>
          <a:solidFill>
            <a:srgbClr val="FFFFFF">
              <a:alpha val="95000"/>
            </a:srgbClr>
          </a:solidFill>
          <a:ln cap="flat" cmpd="sng">
            <a:solidFill>
              <a:srgbClr val="E6CFCF">
                <a:alpha val="95000"/>
              </a:srgbClr>
            </a:solidFill>
            <a:prstDash val="solid"/>
            <a:round/>
          </a:ln>
        </p:spPr>
        <p:txBody>
          <a:bodyPr vert="horz" wrap="square" lIns="63500" tIns="63500" rIns="63500" bIns="63500" rtlCol="0" anchor="ctr"/>
          <a:lstStyle/>
          <a:p>
            <a:pPr algn="ctr">
              <a:defRPr/>
            </a:pPr>
          </a:p>
        </p:txBody>
      </p:sp>
      <p:sp>
        <p:nvSpPr>
          <p:cNvPr id="3" name="AutoShape 3"/>
          <p:cNvSpPr/>
          <p:nvPr/>
        </p:nvSpPr>
        <p:spPr>
          <a:xfrm>
            <a:off x="-635000" y="-635000"/>
            <a:ext cx="1778000" cy="1778000"/>
          </a:xfrm>
          <a:prstGeom prst="ellipse">
            <a:avLst/>
          </a:prstGeom>
          <a:solidFill>
            <a:srgbClr val="2DD4BF">
              <a:alpha val="12000"/>
            </a:srgbClr>
          </a:solidFill>
          <a:ln cap="flat" cmpd="sng">
            <a:solidFill>
              <a:srgbClr val="15BBA6">
                <a:alpha val="12000"/>
              </a:srgbClr>
            </a:solidFill>
            <a:prstDash val="solid"/>
            <a:round/>
          </a:ln>
        </p:spPr>
        <p:txBody>
          <a:bodyPr vert="horz" wrap="square" lIns="63500" tIns="63500" rIns="63500" bIns="63500" rtlCol="0" anchor="ctr"/>
          <a:lstStyle/>
          <a:p>
            <a:pPr algn="ctr">
              <a:defRPr/>
            </a:pPr>
          </a:p>
        </p:txBody>
      </p:sp>
      <p:sp>
        <p:nvSpPr>
          <p:cNvPr id="4" name="AutoShape 4"/>
          <p:cNvSpPr/>
          <p:nvPr/>
        </p:nvSpPr>
        <p:spPr>
          <a:xfrm>
            <a:off x="10414000" y="5080000"/>
            <a:ext cx="2540000" cy="2540000"/>
          </a:xfrm>
          <a:prstGeom prst="ellipse">
            <a:avLst/>
          </a:prstGeom>
          <a:solidFill>
            <a:srgbClr val="2DD4BF">
              <a:alpha val="12000"/>
            </a:srgbClr>
          </a:solidFill>
          <a:ln cap="flat" cmpd="sng">
            <a:solidFill>
              <a:srgbClr val="15BBA6">
                <a:alpha val="12000"/>
              </a:srgbClr>
            </a:solidFill>
            <a:prstDash val="solid"/>
            <a:round/>
          </a:ln>
        </p:spPr>
        <p:txBody>
          <a:bodyPr vert="horz" wrap="square" lIns="63500" tIns="63500" rIns="63500" bIns="63500" rtlCol="0" anchor="ctr"/>
          <a:lstStyle/>
          <a:p>
            <a:pPr algn="ctr">
              <a:defRPr/>
            </a:pPr>
          </a:p>
        </p:txBody>
      </p:sp>
      <p:sp>
        <p:nvSpPr>
          <p:cNvPr id="5" name="AutoShape 5"/>
          <p:cNvSpPr/>
          <p:nvPr/>
        </p:nvSpPr>
        <p:spPr>
          <a:xfrm>
            <a:off x="0" y="2222500"/>
            <a:ext cx="12192000" cy="1397000"/>
          </a:xfrm>
          <a:prstGeom prst="rect">
            <a:avLst/>
          </a:prstGeom>
          <a:noFill/>
          <a:ln w="12700" cap="flat" cmpd="sng">
            <a:noFill/>
            <a:prstDash val="solid"/>
            <a:round/>
          </a:ln>
        </p:spPr>
        <p:txBody>
          <a:bodyPr vert="horz" wrap="square" lIns="0" tIns="0" rIns="0" bIns="0" rtlCol="0" anchor="ctr" anchorCtr="0"/>
          <a:lstStyle/>
          <a:p>
            <a:pPr marL="0" indent="0" algn="ctr">
              <a:lnSpc>
                <a:spcPct val="125000"/>
              </a:lnSpc>
              <a:defRPr/>
            </a:pPr>
            <a:r>
              <a:rPr lang="en-US" sz="7200" b="1" i="0" u="none" strike="noStrike">
                <a:solidFill>
                  <a:srgbClr val="2DD4BF"/>
                </a:solidFill>
                <a:latin typeface="Noto Sans SC"/>
                <a:ea typeface="Noto Sans SC"/>
                <a:cs typeface="Noto Sans SC"/>
                <a:sym typeface="Noto Sans SC"/>
              </a:rPr>
              <a:t>Part 1</a:t>
            </a:r>
            <a:endParaRPr lang="en-US" sz="1100"/>
          </a:p>
        </p:txBody>
      </p:sp>
      <p:sp>
        <p:nvSpPr>
          <p:cNvPr id="6" name="AutoShape 6"/>
          <p:cNvSpPr/>
          <p:nvPr/>
        </p:nvSpPr>
        <p:spPr>
          <a:xfrm>
            <a:off x="0" y="3810000"/>
            <a:ext cx="12192000" cy="1016000"/>
          </a:xfrm>
          <a:prstGeom prst="rect">
            <a:avLst/>
          </a:prstGeom>
          <a:noFill/>
          <a:ln w="12700" cap="flat" cmpd="sng">
            <a:noFill/>
            <a:prstDash val="solid"/>
            <a:round/>
          </a:ln>
        </p:spPr>
        <p:txBody>
          <a:bodyPr vert="horz" wrap="square" lIns="0" tIns="0" rIns="0" bIns="0" rtlCol="0" anchor="ctr" anchorCtr="0"/>
          <a:lstStyle/>
          <a:p>
            <a:pPr marL="0" indent="0" algn="ctr">
              <a:lnSpc>
                <a:spcPct val="125000"/>
              </a:lnSpc>
              <a:defRPr/>
            </a:pPr>
            <a:r>
              <a:rPr lang="en-US" sz="4000" b="1" i="0" u="none" strike="noStrike">
                <a:solidFill>
                  <a:srgbClr val="1F2937"/>
                </a:solidFill>
                <a:latin typeface="Noto Sans SC"/>
                <a:ea typeface="Noto Sans SC"/>
                <a:cs typeface="Noto Sans SC"/>
                <a:sym typeface="Noto Sans SC"/>
              </a:rPr>
              <a:t>平台概述与核心概念</a:t>
            </a:r>
            <a:endParaRPr lang="en-US" sz="1100"/>
          </a:p>
        </p:txBody>
      </p:sp>
      <p:sp>
        <p:nvSpPr>
          <p:cNvPr id="7" name="AutoShape 7"/>
          <p:cNvSpPr/>
          <p:nvPr/>
        </p:nvSpPr>
        <p:spPr>
          <a:xfrm>
            <a:off x="1270000" y="5397500"/>
            <a:ext cx="9652000" cy="762000"/>
          </a:xfrm>
          <a:prstGeom prst="rect">
            <a:avLst/>
          </a:prstGeom>
          <a:noFill/>
          <a:ln w="12700" cap="flat" cmpd="sng">
            <a:noFill/>
            <a:prstDash val="solid"/>
            <a:round/>
          </a:ln>
        </p:spPr>
        <p:txBody>
          <a:bodyPr vert="horz" wrap="square" lIns="0" tIns="0" rIns="0" bIns="0" rtlCol="0" anchor="ctr" anchorCtr="0"/>
          <a:lstStyle/>
          <a:p>
            <a:pPr marL="0" indent="0" algn="ctr">
              <a:lnSpc>
                <a:spcPct val="125000"/>
              </a:lnSpc>
              <a:defRPr/>
            </a:pPr>
            <a:r>
              <a:rPr lang="en-US" sz="1600" b="0" i="0" u="none" strike="noStrike">
                <a:solidFill>
                  <a:srgbClr val="4B5563"/>
                </a:solidFill>
                <a:latin typeface="Noto Sans SC"/>
                <a:ea typeface="Noto Sans SC"/>
                <a:cs typeface="Noto Sans SC"/>
                <a:sym typeface="Noto Sans SC"/>
              </a:rPr>
              <a:t>揭开扣子编程的神秘面纱，掌握核心架构与开发模式，开启高效编程之旅。</a:t>
            </a:r>
            <a:endParaRPr lang="en-US" sz="110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1"/>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0" y="0"/>
            <a:ext cx="12192000" cy="6858000"/>
          </a:xfrm>
          <a:prstGeom prst="roundRect">
            <a:avLst>
              <a:gd name="adj" fmla="val 0"/>
            </a:avLst>
          </a:prstGeom>
          <a:solidFill>
            <a:srgbClr val="FFFFFF">
              <a:alpha val="95000"/>
            </a:srgbClr>
          </a:solidFill>
          <a:ln w="25400" cap="flat" cmpd="sng">
            <a:noFill/>
            <a:prstDash val="solid"/>
            <a:round/>
          </a:ln>
        </p:spPr>
        <p:txBody>
          <a:bodyPr vert="horz" wrap="square" lIns="63500" tIns="63500" rIns="63500" bIns="63500" rtlCol="0" anchor="ctr"/>
          <a:lstStyle/>
          <a:p>
            <a:pPr algn="ctr">
              <a:defRPr/>
            </a:pPr>
          </a:p>
        </p:txBody>
      </p:sp>
      <p:sp>
        <p:nvSpPr>
          <p:cNvPr id="3" name="AutoShape 3"/>
          <p:cNvSpPr/>
          <p:nvPr/>
        </p:nvSpPr>
        <p:spPr>
          <a:xfrm>
            <a:off x="762000" y="635000"/>
            <a:ext cx="10668000" cy="635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3200" b="1" i="0" u="none" strike="noStrike">
                <a:solidFill>
                  <a:srgbClr val="1F2937"/>
                </a:solidFill>
                <a:latin typeface="Noto Sans SC"/>
                <a:ea typeface="Noto Sans SC"/>
                <a:cs typeface="Noto Sans SC"/>
                <a:sym typeface="Noto Sans SC"/>
              </a:rPr>
              <a:t>什么是扣子编程平台？</a:t>
            </a:r>
            <a:endParaRPr lang="en-US" sz="1100"/>
          </a:p>
        </p:txBody>
      </p:sp>
      <p:sp>
        <p:nvSpPr>
          <p:cNvPr id="4" name="AutoShape 4"/>
          <p:cNvSpPr/>
          <p:nvPr/>
        </p:nvSpPr>
        <p:spPr>
          <a:xfrm>
            <a:off x="762000" y="1778000"/>
            <a:ext cx="5080000" cy="1206500"/>
          </a:xfrm>
          <a:prstGeom prst="roundRect">
            <a:avLst>
              <a:gd name="adj" fmla="val 0"/>
            </a:avLst>
          </a:prstGeom>
          <a:solidFill>
            <a:srgbClr val="2DD4BF">
              <a:alpha val="8000"/>
            </a:srgbClr>
          </a:solidFill>
          <a:ln w="25400" cap="flat" cmpd="sng">
            <a:noFill/>
            <a:prstDash val="solid"/>
            <a:round/>
          </a:ln>
        </p:spPr>
        <p:txBody>
          <a:bodyPr vert="horz" wrap="square" lIns="63500" tIns="63500" rIns="63500" bIns="63500" rtlCol="0" anchor="ctr"/>
          <a:lstStyle/>
          <a:p>
            <a:pPr algn="ctr">
              <a:defRPr/>
            </a:pPr>
          </a:p>
        </p:txBody>
      </p:sp>
      <p:pic>
        <p:nvPicPr>
          <p:cNvPr id="5" name="Picture 5"/>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16000" y="1968500"/>
            <a:ext cx="304800" cy="304800"/>
          </a:xfrm>
          <a:prstGeom prst="rect">
            <a:avLst/>
          </a:prstGeom>
        </p:spPr>
      </p:pic>
      <p:sp>
        <p:nvSpPr>
          <p:cNvPr id="6" name="AutoShape 6"/>
          <p:cNvSpPr/>
          <p:nvPr/>
        </p:nvSpPr>
        <p:spPr>
          <a:xfrm>
            <a:off x="1447800" y="1968500"/>
            <a:ext cx="4191000" cy="3302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1800" b="1" i="0" u="none" strike="noStrike">
                <a:solidFill>
                  <a:srgbClr val="1F2937"/>
                </a:solidFill>
                <a:latin typeface="Noto Sans SC"/>
                <a:ea typeface="Noto Sans SC"/>
                <a:cs typeface="Noto Sans SC"/>
                <a:sym typeface="Noto Sans SC"/>
              </a:rPr>
              <a:t>AI驱动的全栈开发引擎</a:t>
            </a:r>
            <a:endParaRPr lang="en-US" sz="1100"/>
          </a:p>
        </p:txBody>
      </p:sp>
      <p:sp>
        <p:nvSpPr>
          <p:cNvPr id="7" name="AutoShape 7"/>
          <p:cNvSpPr/>
          <p:nvPr/>
        </p:nvSpPr>
        <p:spPr>
          <a:xfrm>
            <a:off x="1016000" y="2387600"/>
            <a:ext cx="4572000" cy="558800"/>
          </a:xfrm>
          <a:prstGeom prst="rect">
            <a:avLst/>
          </a:prstGeom>
          <a:noFill/>
          <a:ln w="12700" cap="flat" cmpd="sng">
            <a:noFill/>
            <a:prstDash val="solid"/>
            <a:round/>
          </a:ln>
        </p:spPr>
        <p:txBody>
          <a:bodyPr vert="horz" wrap="square" lIns="0" tIns="0" rIns="0" bIns="0" rtlCol="0" anchor="ctr" anchorCtr="0"/>
          <a:lstStyle/>
          <a:p>
            <a:pPr marL="0" indent="0" algn="l">
              <a:lnSpc>
                <a:spcPct val="108000"/>
              </a:lnSpc>
              <a:defRPr/>
            </a:pPr>
            <a:r>
              <a:rPr lang="en-US" sz="1400" b="0" i="0" u="none" strike="noStrike">
                <a:solidFill>
                  <a:srgbClr val="4B5563"/>
                </a:solidFill>
                <a:latin typeface="Noto Sans SC"/>
                <a:ea typeface="Noto Sans SC"/>
                <a:cs typeface="Noto Sans SC"/>
                <a:sym typeface="Noto Sans SC"/>
              </a:rPr>
              <a:t>无需复杂的底层架构搭建，通过AI赋能实现从需求到生产级应用的高效转化，让开发者专注于业务价值的创造。</a:t>
            </a:r>
            <a:endParaRPr lang="en-US" sz="1100"/>
          </a:p>
        </p:txBody>
      </p:sp>
      <p:sp>
        <p:nvSpPr>
          <p:cNvPr id="8" name="AutoShape 8"/>
          <p:cNvSpPr/>
          <p:nvPr/>
        </p:nvSpPr>
        <p:spPr>
          <a:xfrm>
            <a:off x="762000" y="3175000"/>
            <a:ext cx="5080000" cy="1206500"/>
          </a:xfrm>
          <a:prstGeom prst="roundRect">
            <a:avLst>
              <a:gd name="adj" fmla="val 0"/>
            </a:avLst>
          </a:prstGeom>
          <a:solidFill>
            <a:srgbClr val="2DD4BF">
              <a:alpha val="8000"/>
            </a:srgbClr>
          </a:solidFill>
          <a:ln w="25400" cap="flat" cmpd="sng">
            <a:noFill/>
            <a:prstDash val="solid"/>
            <a:round/>
          </a:ln>
        </p:spPr>
        <p:txBody>
          <a:bodyPr vert="horz" wrap="square" lIns="63500" tIns="63500" rIns="63500" bIns="63500" rtlCol="0" anchor="ctr"/>
          <a:lstStyle/>
          <a:p>
            <a:pPr algn="ctr">
              <a:defRPr/>
            </a:pPr>
          </a:p>
        </p:txBody>
      </p:sp>
      <p:pic>
        <p:nvPicPr>
          <p:cNvPr id="9" name="Picture 9"/>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016000" y="3365500"/>
            <a:ext cx="304800" cy="304800"/>
          </a:xfrm>
          <a:prstGeom prst="rect">
            <a:avLst/>
          </a:prstGeom>
        </p:spPr>
      </p:pic>
      <p:sp>
        <p:nvSpPr>
          <p:cNvPr id="10" name="AutoShape 10"/>
          <p:cNvSpPr/>
          <p:nvPr/>
        </p:nvSpPr>
        <p:spPr>
          <a:xfrm>
            <a:off x="1447800" y="3365500"/>
            <a:ext cx="4191000" cy="3302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1800" b="1" i="0" u="none" strike="noStrike">
                <a:solidFill>
                  <a:srgbClr val="1F2937"/>
                </a:solidFill>
                <a:latin typeface="Noto Sans SC"/>
                <a:ea typeface="Noto Sans SC"/>
                <a:cs typeface="Noto Sans SC"/>
                <a:sym typeface="Noto Sans SC"/>
              </a:rPr>
              <a:t>“描述即构建”的极简理念</a:t>
            </a:r>
            <a:endParaRPr lang="en-US" sz="1100"/>
          </a:p>
        </p:txBody>
      </p:sp>
      <p:sp>
        <p:nvSpPr>
          <p:cNvPr id="11" name="AutoShape 11"/>
          <p:cNvSpPr/>
          <p:nvPr/>
        </p:nvSpPr>
        <p:spPr>
          <a:xfrm>
            <a:off x="1016000" y="3784600"/>
            <a:ext cx="4572000" cy="558800"/>
          </a:xfrm>
          <a:prstGeom prst="rect">
            <a:avLst/>
          </a:prstGeom>
          <a:noFill/>
          <a:ln w="12700" cap="flat" cmpd="sng">
            <a:noFill/>
            <a:prstDash val="solid"/>
            <a:round/>
          </a:ln>
        </p:spPr>
        <p:txBody>
          <a:bodyPr vert="horz" wrap="square" lIns="0" tIns="0" rIns="0" bIns="0" rtlCol="0" anchor="ctr" anchorCtr="0"/>
          <a:lstStyle/>
          <a:p>
            <a:pPr marL="0" indent="0" algn="l">
              <a:lnSpc>
                <a:spcPct val="108000"/>
              </a:lnSpc>
              <a:defRPr/>
            </a:pPr>
            <a:r>
              <a:rPr lang="en-US" sz="1400" b="0" i="0" u="none" strike="noStrike">
                <a:solidFill>
                  <a:srgbClr val="4B5563"/>
                </a:solidFill>
                <a:latin typeface="Noto Sans SC"/>
                <a:ea typeface="Noto Sans SC"/>
                <a:cs typeface="Noto Sans SC"/>
                <a:sym typeface="Noto Sans SC"/>
              </a:rPr>
              <a:t>以自然语言为输入，一键生成智能体、工作流及多端应用。大幅降低开发门槛，让创意快速落地。</a:t>
            </a:r>
            <a:endParaRPr lang="en-US" sz="1100"/>
          </a:p>
        </p:txBody>
      </p:sp>
      <p:sp>
        <p:nvSpPr>
          <p:cNvPr id="12" name="AutoShape 12"/>
          <p:cNvSpPr/>
          <p:nvPr/>
        </p:nvSpPr>
        <p:spPr>
          <a:xfrm>
            <a:off x="762000" y="4699000"/>
            <a:ext cx="2476500" cy="1397000"/>
          </a:xfrm>
          <a:prstGeom prst="roundRect">
            <a:avLst>
              <a:gd name="adj" fmla="val 0"/>
            </a:avLst>
          </a:prstGeom>
          <a:solidFill>
            <a:srgbClr val="2DD4BF">
              <a:alpha val="8000"/>
            </a:srgbClr>
          </a:solidFill>
          <a:ln w="25400" cap="flat" cmpd="sng">
            <a:noFill/>
            <a:prstDash val="solid"/>
            <a:round/>
          </a:ln>
        </p:spPr>
        <p:txBody>
          <a:bodyPr vert="horz" wrap="square" lIns="63500" tIns="63500" rIns="63500" bIns="63500" rtlCol="0" anchor="ctr"/>
          <a:lstStyle/>
          <a:p>
            <a:pPr algn="ctr">
              <a:defRPr/>
            </a:pPr>
          </a:p>
        </p:txBody>
      </p:sp>
      <p:pic>
        <p:nvPicPr>
          <p:cNvPr id="13" name="Picture 13"/>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952500" y="4889500"/>
            <a:ext cx="279400" cy="279400"/>
          </a:xfrm>
          <a:prstGeom prst="rect">
            <a:avLst/>
          </a:prstGeom>
        </p:spPr>
      </p:pic>
      <p:sp>
        <p:nvSpPr>
          <p:cNvPr id="14" name="AutoShape 14"/>
          <p:cNvSpPr/>
          <p:nvPr/>
        </p:nvSpPr>
        <p:spPr>
          <a:xfrm>
            <a:off x="1333500" y="4889500"/>
            <a:ext cx="1905000" cy="3048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1600" b="1" i="0" u="none" strike="noStrike">
                <a:solidFill>
                  <a:srgbClr val="1F2937"/>
                </a:solidFill>
                <a:latin typeface="Noto Sans SC"/>
                <a:ea typeface="Noto Sans SC"/>
                <a:cs typeface="Noto Sans SC"/>
                <a:sym typeface="Noto Sans SC"/>
              </a:rPr>
              <a:t>低代码开发中枢</a:t>
            </a:r>
            <a:endParaRPr lang="en-US" sz="1100"/>
          </a:p>
        </p:txBody>
      </p:sp>
      <p:sp>
        <p:nvSpPr>
          <p:cNvPr id="15" name="AutoShape 15"/>
          <p:cNvSpPr/>
          <p:nvPr/>
        </p:nvSpPr>
        <p:spPr>
          <a:xfrm>
            <a:off x="952500" y="5308600"/>
            <a:ext cx="2095500" cy="698500"/>
          </a:xfrm>
          <a:prstGeom prst="rect">
            <a:avLst/>
          </a:prstGeom>
          <a:noFill/>
          <a:ln w="12700" cap="flat" cmpd="sng">
            <a:noFill/>
            <a:prstDash val="solid"/>
            <a:round/>
          </a:ln>
        </p:spPr>
        <p:txBody>
          <a:bodyPr vert="horz" wrap="square" lIns="0" tIns="0" rIns="0" bIns="0" rtlCol="0" anchor="ctr" anchorCtr="0"/>
          <a:lstStyle/>
          <a:p>
            <a:pPr marL="0" indent="0" algn="l">
              <a:lnSpc>
                <a:spcPct val="108000"/>
              </a:lnSpc>
              <a:defRPr/>
            </a:pPr>
            <a:r>
              <a:rPr lang="en-US" sz="1300" b="0" i="0" u="none" strike="noStrike">
                <a:solidFill>
                  <a:srgbClr val="6B7280"/>
                </a:solidFill>
                <a:latin typeface="Noto Sans SC"/>
                <a:ea typeface="Noto Sans SC"/>
                <a:cs typeface="Noto Sans SC"/>
                <a:sym typeface="Noto Sans SC"/>
              </a:rPr>
              <a:t>可视化编排智能体与工作流，提供灵活的逻辑配置，是平台的核心能力基座。</a:t>
            </a:r>
            <a:endParaRPr lang="en-US" sz="1100"/>
          </a:p>
        </p:txBody>
      </p:sp>
      <p:sp>
        <p:nvSpPr>
          <p:cNvPr id="16" name="AutoShape 16"/>
          <p:cNvSpPr/>
          <p:nvPr/>
        </p:nvSpPr>
        <p:spPr>
          <a:xfrm>
            <a:off x="3365500" y="4699000"/>
            <a:ext cx="2476500" cy="1397000"/>
          </a:xfrm>
          <a:prstGeom prst="roundRect">
            <a:avLst>
              <a:gd name="adj" fmla="val 0"/>
            </a:avLst>
          </a:prstGeom>
          <a:solidFill>
            <a:srgbClr val="2DD4BF">
              <a:alpha val="8000"/>
            </a:srgbClr>
          </a:solidFill>
          <a:ln w="25400" cap="flat" cmpd="sng">
            <a:noFill/>
            <a:prstDash val="solid"/>
            <a:round/>
          </a:ln>
        </p:spPr>
        <p:txBody>
          <a:bodyPr vert="horz" wrap="square" lIns="63500" tIns="63500" rIns="63500" bIns="63500" rtlCol="0" anchor="ctr"/>
          <a:lstStyle/>
          <a:p>
            <a:pPr algn="ctr">
              <a:defRPr/>
            </a:pPr>
          </a:p>
        </p:txBody>
      </p:sp>
      <p:pic>
        <p:nvPicPr>
          <p:cNvPr id="17" name="Picture 17"/>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3556000" y="4889500"/>
            <a:ext cx="279400" cy="279400"/>
          </a:xfrm>
          <a:prstGeom prst="rect">
            <a:avLst/>
          </a:prstGeom>
        </p:spPr>
      </p:pic>
      <p:sp>
        <p:nvSpPr>
          <p:cNvPr id="18" name="AutoShape 18"/>
          <p:cNvSpPr/>
          <p:nvPr/>
        </p:nvSpPr>
        <p:spPr>
          <a:xfrm>
            <a:off x="3937000" y="4889500"/>
            <a:ext cx="1905000" cy="3048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1600" b="1" i="0" u="none" strike="noStrike">
                <a:solidFill>
                  <a:srgbClr val="1F2937"/>
                </a:solidFill>
                <a:latin typeface="Noto Sans SC"/>
                <a:ea typeface="Noto Sans SC"/>
                <a:cs typeface="Noto Sans SC"/>
                <a:sym typeface="Noto Sans SC"/>
              </a:rPr>
              <a:t>全场景应用适配</a:t>
            </a:r>
            <a:endParaRPr lang="en-US" sz="1100"/>
          </a:p>
        </p:txBody>
      </p:sp>
      <p:sp>
        <p:nvSpPr>
          <p:cNvPr id="19" name="AutoShape 19"/>
          <p:cNvSpPr/>
          <p:nvPr/>
        </p:nvSpPr>
        <p:spPr>
          <a:xfrm>
            <a:off x="3556000" y="5308600"/>
            <a:ext cx="2095500" cy="698500"/>
          </a:xfrm>
          <a:prstGeom prst="rect">
            <a:avLst/>
          </a:prstGeom>
          <a:noFill/>
          <a:ln w="12700" cap="flat" cmpd="sng">
            <a:noFill/>
            <a:prstDash val="solid"/>
            <a:round/>
          </a:ln>
        </p:spPr>
        <p:txBody>
          <a:bodyPr vert="horz" wrap="square" lIns="0" tIns="0" rIns="0" bIns="0" rtlCol="0" anchor="ctr" anchorCtr="0"/>
          <a:lstStyle/>
          <a:p>
            <a:pPr marL="0" indent="0" algn="l">
              <a:lnSpc>
                <a:spcPct val="108000"/>
              </a:lnSpc>
              <a:defRPr/>
            </a:pPr>
            <a:r>
              <a:rPr lang="en-US" sz="1300" b="0" i="0" u="none" strike="noStrike">
                <a:solidFill>
                  <a:srgbClr val="6B7280"/>
                </a:solidFill>
                <a:latin typeface="Noto Sans SC"/>
                <a:ea typeface="Noto Sans SC"/>
                <a:cs typeface="Noto Sans SC"/>
                <a:sym typeface="Noto Sans SC"/>
              </a:rPr>
              <a:t>支持Web、小程序及移动端应用的快速生成与部署，覆盖多端用户触达场景。</a:t>
            </a:r>
            <a:endParaRPr lang="en-US" sz="1100"/>
          </a:p>
        </p:txBody>
      </p:sp>
      <p:pic>
        <p:nvPicPr>
          <p:cNvPr id="20" name="Picture 20"/>
          <p:cNvPicPr>
            <a:picLocks noChangeAspect="1"/>
          </p:cNvPicPr>
          <p:nvPr/>
        </p:nvPicPr>
        <p:blipFill>
          <a:blip r:embed="rId10"/>
          <a:srcRect l="299" r="299"/>
          <a:stretch>
            <a:fillRect/>
          </a:stretch>
        </p:blipFill>
        <p:spPr>
          <a:xfrm>
            <a:off x="6223000" y="2159000"/>
            <a:ext cx="5207000" cy="2857500"/>
          </a:xfrm>
          <a:prstGeom prst="roundRect">
            <a:avLst>
              <a:gd name="adj" fmla="val 5333"/>
            </a:avLst>
          </a:prstGeom>
          <a:noFill/>
          <a:ln w="25400" cap="flat" cmpd="sng">
            <a:noFill/>
            <a:prstDash val="solid"/>
            <a:round/>
          </a:ln>
          <a:effectLst>
            <a:outerShdw blurRad="228600" dist="76200" dir="2700000" algn="tl" rotWithShape="0">
              <a:srgbClr val="1F2937">
                <a:alpha val="8000"/>
              </a:srgbClr>
            </a:outerShdw>
          </a:effectLst>
        </p:spPr>
      </p:pic>
      <p:sp>
        <p:nvSpPr>
          <p:cNvPr id="21" name="AutoShape 21"/>
          <p:cNvSpPr/>
          <p:nvPr/>
        </p:nvSpPr>
        <p:spPr>
          <a:xfrm>
            <a:off x="6223000" y="5270500"/>
            <a:ext cx="5207000" cy="825500"/>
          </a:xfrm>
          <a:prstGeom prst="rect">
            <a:avLst/>
          </a:prstGeom>
          <a:noFill/>
          <a:ln w="12700" cap="flat" cmpd="sng">
            <a:noFill/>
            <a:prstDash val="solid"/>
            <a:round/>
          </a:ln>
        </p:spPr>
        <p:txBody>
          <a:bodyPr vert="horz" wrap="square" lIns="0" tIns="0" rIns="0" bIns="0" rtlCol="0" anchor="ctr" anchorCtr="0"/>
          <a:lstStyle/>
          <a:p>
            <a:pPr marL="0" indent="0" algn="ctr">
              <a:lnSpc>
                <a:spcPct val="117000"/>
              </a:lnSpc>
              <a:defRPr/>
            </a:pPr>
            <a:r>
              <a:rPr lang="en-US" sz="1400" b="0" i="0" u="none" strike="noStrike">
                <a:solidFill>
                  <a:srgbClr val="4B5563"/>
                </a:solidFill>
                <a:latin typeface="Noto Sans SC"/>
                <a:ea typeface="Noto Sans SC"/>
                <a:cs typeface="Noto Sans SC"/>
                <a:sym typeface="Noto Sans SC"/>
              </a:rPr>
              <a:t>所见即所得的可视化操作界面，从智能体配置到工作流设计，全程拖拽式交互，让开发过程变得简单、直观且高效。</a:t>
            </a:r>
            <a:endParaRPr lang="en-US" sz="110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1"/>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0" y="0"/>
            <a:ext cx="12192000" cy="6858000"/>
          </a:xfrm>
          <a:prstGeom prst="roundRect">
            <a:avLst>
              <a:gd name="adj" fmla="val 0"/>
            </a:avLst>
          </a:prstGeom>
          <a:solidFill>
            <a:srgbClr val="FFFFFF">
              <a:alpha val="95000"/>
            </a:srgbClr>
          </a:solidFill>
          <a:ln w="25400" cap="flat" cmpd="sng">
            <a:noFill/>
            <a:prstDash val="solid"/>
            <a:round/>
          </a:ln>
        </p:spPr>
        <p:txBody>
          <a:bodyPr vert="horz" wrap="square" lIns="63500" tIns="63500" rIns="63500" bIns="63500" rtlCol="0" anchor="ctr"/>
          <a:lstStyle/>
          <a:p>
            <a:pPr algn="ctr">
              <a:defRPr/>
            </a:pPr>
          </a:p>
        </p:txBody>
      </p:sp>
      <p:sp>
        <p:nvSpPr>
          <p:cNvPr id="3" name="AutoShape 3"/>
          <p:cNvSpPr/>
          <p:nvPr/>
        </p:nvSpPr>
        <p:spPr>
          <a:xfrm>
            <a:off x="762000" y="635000"/>
            <a:ext cx="10668000" cy="762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3200" b="1" i="0" u="none" strike="noStrike">
                <a:solidFill>
                  <a:srgbClr val="1F2937"/>
                </a:solidFill>
                <a:latin typeface="Noto Sans SC"/>
                <a:ea typeface="Noto Sans SC"/>
                <a:cs typeface="Noto Sans SC"/>
                <a:sym typeface="Noto Sans SC"/>
              </a:rPr>
              <a:t>AI编程 vs. 低代码开发</a:t>
            </a:r>
            <a:endParaRPr lang="en-US" sz="1100"/>
          </a:p>
        </p:txBody>
      </p:sp>
      <p:sp>
        <p:nvSpPr>
          <p:cNvPr id="4" name="AutoShape 4"/>
          <p:cNvSpPr/>
          <p:nvPr/>
        </p:nvSpPr>
        <p:spPr>
          <a:xfrm>
            <a:off x="762000" y="1778000"/>
            <a:ext cx="5207000" cy="1968500"/>
          </a:xfrm>
          <a:prstGeom prst="roundRect">
            <a:avLst>
              <a:gd name="adj" fmla="val 0"/>
            </a:avLst>
          </a:prstGeom>
          <a:solidFill>
            <a:srgbClr val="F9FAFB">
              <a:alpha val="80000"/>
            </a:srgbClr>
          </a:solidFill>
          <a:ln w="12700" cap="flat" cmpd="sng">
            <a:solidFill>
              <a:srgbClr val="E5E7EB">
                <a:alpha val="100000"/>
              </a:srgbClr>
            </a:solidFill>
            <a:prstDash val="solid"/>
            <a:round/>
          </a:ln>
        </p:spPr>
        <p:txBody>
          <a:bodyPr vert="horz" wrap="square" lIns="63500" tIns="63500" rIns="63500" bIns="63500" rtlCol="0" anchor="ctr"/>
          <a:lstStyle/>
          <a:p>
            <a:pPr algn="ctr">
              <a:defRPr/>
            </a:pPr>
          </a:p>
        </p:txBody>
      </p:sp>
      <p:sp>
        <p:nvSpPr>
          <p:cNvPr id="5" name="AutoShape 5"/>
          <p:cNvSpPr/>
          <p:nvPr/>
        </p:nvSpPr>
        <p:spPr>
          <a:xfrm>
            <a:off x="952500" y="1968500"/>
            <a:ext cx="4826000" cy="381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1800" b="1" i="0" u="none" strike="noStrike">
                <a:solidFill>
                  <a:srgbClr val="374151"/>
                </a:solidFill>
                <a:latin typeface="Noto Sans SC"/>
                <a:ea typeface="Noto Sans SC"/>
                <a:cs typeface="Noto Sans SC"/>
                <a:sym typeface="Noto Sans SC"/>
              </a:rPr>
              <a:t>01 AI编程模式</a:t>
            </a:r>
            <a:endParaRPr lang="en-US" sz="1100"/>
          </a:p>
        </p:txBody>
      </p:sp>
      <p:sp>
        <p:nvSpPr>
          <p:cNvPr id="6" name="AutoShape 6"/>
          <p:cNvSpPr/>
          <p:nvPr/>
        </p:nvSpPr>
        <p:spPr>
          <a:xfrm>
            <a:off x="952500" y="2413000"/>
            <a:ext cx="4826000" cy="1206500"/>
          </a:xfrm>
          <a:prstGeom prst="rect">
            <a:avLst/>
          </a:prstGeom>
          <a:noFill/>
          <a:ln w="12700" cap="flat" cmpd="sng">
            <a:noFill/>
            <a:prstDash val="solid"/>
            <a:round/>
          </a:ln>
        </p:spPr>
        <p:txBody>
          <a:bodyPr vert="horz" wrap="square" lIns="0" tIns="0" rIns="0" bIns="0" rtlCol="0" anchor="ctr" anchorCtr="0"/>
          <a:lstStyle/>
          <a:p>
            <a:pPr marL="0" indent="0" algn="l">
              <a:lnSpc>
                <a:spcPct val="117000"/>
              </a:lnSpc>
              <a:defRPr/>
            </a:pPr>
            <a:r>
              <a:rPr lang="en-US" sz="1400" b="0" i="0" u="none" strike="noStrike">
                <a:solidFill>
                  <a:srgbClr val="4B5563"/>
                </a:solidFill>
                <a:latin typeface="Noto Sans SC"/>
                <a:ea typeface="Noto Sans SC"/>
                <a:cs typeface="Noto Sans SC"/>
                <a:sym typeface="Noto Sans SC"/>
              </a:rPr>
              <a:t>通过自然语言对话或极简代码指令生成全栈应用，需具备基础编程逻辑与代码知识储备。更适合技术开发者进行深度定制与灵活扩展，是构建复杂底层逻辑的传统方式。</a:t>
            </a:r>
            <a:endParaRPr lang="en-US" sz="1100"/>
          </a:p>
        </p:txBody>
      </p:sp>
      <p:sp>
        <p:nvSpPr>
          <p:cNvPr id="7" name="AutoShape 7"/>
          <p:cNvSpPr/>
          <p:nvPr/>
        </p:nvSpPr>
        <p:spPr>
          <a:xfrm>
            <a:off x="762000" y="4000500"/>
            <a:ext cx="5207000" cy="1968500"/>
          </a:xfrm>
          <a:prstGeom prst="roundRect">
            <a:avLst>
              <a:gd name="adj" fmla="val 0"/>
            </a:avLst>
          </a:prstGeom>
          <a:solidFill>
            <a:srgbClr val="2DD4BF">
              <a:alpha val="8000"/>
            </a:srgbClr>
          </a:solidFill>
          <a:ln w="12700" cap="flat" cmpd="sng">
            <a:solidFill>
              <a:srgbClr val="2DD4BF">
                <a:alpha val="40000"/>
              </a:srgbClr>
            </a:solidFill>
            <a:prstDash val="solid"/>
            <a:round/>
          </a:ln>
        </p:spPr>
        <p:txBody>
          <a:bodyPr vert="horz" wrap="square" lIns="63500" tIns="63500" rIns="63500" bIns="63500" rtlCol="0" anchor="ctr"/>
          <a:lstStyle/>
          <a:p>
            <a:pPr algn="ctr">
              <a:defRPr/>
            </a:pPr>
          </a:p>
        </p:txBody>
      </p:sp>
      <p:sp>
        <p:nvSpPr>
          <p:cNvPr id="8" name="AutoShape 8"/>
          <p:cNvSpPr/>
          <p:nvPr/>
        </p:nvSpPr>
        <p:spPr>
          <a:xfrm>
            <a:off x="952500" y="4191000"/>
            <a:ext cx="4826000" cy="381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1800" b="1" i="0" u="none" strike="noStrike">
                <a:solidFill>
                  <a:srgbClr val="0D9488"/>
                </a:solidFill>
                <a:latin typeface="Noto Sans SC"/>
                <a:ea typeface="Noto Sans SC"/>
                <a:cs typeface="Noto Sans SC"/>
                <a:sym typeface="Noto Sans SC"/>
              </a:rPr>
              <a:t>02 低代码/零代码模式 (Coze平台)</a:t>
            </a:r>
            <a:endParaRPr lang="en-US" sz="1100"/>
          </a:p>
        </p:txBody>
      </p:sp>
      <p:sp>
        <p:nvSpPr>
          <p:cNvPr id="9" name="AutoShape 9"/>
          <p:cNvSpPr/>
          <p:nvPr/>
        </p:nvSpPr>
        <p:spPr>
          <a:xfrm>
            <a:off x="952500" y="4635500"/>
            <a:ext cx="4826000" cy="1206500"/>
          </a:xfrm>
          <a:prstGeom prst="rect">
            <a:avLst/>
          </a:prstGeom>
          <a:noFill/>
          <a:ln w="12700" cap="flat" cmpd="sng">
            <a:noFill/>
            <a:prstDash val="solid"/>
            <a:round/>
          </a:ln>
        </p:spPr>
        <p:txBody>
          <a:bodyPr vert="horz" wrap="square" lIns="0" tIns="0" rIns="0" bIns="0" rtlCol="0" anchor="ctr" anchorCtr="0"/>
          <a:lstStyle/>
          <a:p>
            <a:pPr marL="0" indent="0" algn="l">
              <a:lnSpc>
                <a:spcPct val="117000"/>
              </a:lnSpc>
              <a:defRPr/>
            </a:pPr>
            <a:r>
              <a:rPr lang="en-US" sz="1400" b="0" i="0" u="none" strike="noStrike">
                <a:solidFill>
                  <a:srgbClr val="374151"/>
                </a:solidFill>
                <a:latin typeface="Noto Sans SC"/>
                <a:ea typeface="Noto Sans SC"/>
                <a:cs typeface="Noto Sans SC"/>
                <a:sym typeface="Noto Sans SC"/>
              </a:rPr>
              <a:t>无需编程基础，通过可视化拖拽与组件编排即可快速搭建智能体、工作流及各类应用。上手门槛极低，实现“所见即所得”的高效开发，赋能业务人员直接构建专属智能应用。</a:t>
            </a:r>
            <a:endParaRPr lang="en-US" sz="1100"/>
          </a:p>
        </p:txBody>
      </p:sp>
      <p:pic>
        <p:nvPicPr>
          <p:cNvPr id="10" name="Picture 10"/>
          <p:cNvPicPr>
            <a:picLocks noChangeAspect="1"/>
          </p:cNvPicPr>
          <p:nvPr/>
        </p:nvPicPr>
        <p:blipFill>
          <a:blip r:embed="rId2"/>
          <a:srcRect l="183" r="183"/>
          <a:stretch>
            <a:fillRect/>
          </a:stretch>
        </p:blipFill>
        <p:spPr>
          <a:xfrm>
            <a:off x="6223000" y="1778000"/>
            <a:ext cx="5207000" cy="2984500"/>
          </a:xfrm>
          <a:prstGeom prst="rect">
            <a:avLst/>
          </a:prstGeom>
          <a:noFill/>
          <a:ln w="12700" cap="flat" cmpd="sng">
            <a:solidFill>
              <a:srgbClr val="E5E7EB">
                <a:alpha val="100000"/>
              </a:srgbClr>
            </a:solidFill>
            <a:prstDash val="solid"/>
            <a:round/>
          </a:ln>
          <a:effectLst>
            <a:outerShdw blurRad="152400" dist="50800" dir="2700000" algn="tl" rotWithShape="0">
              <a:srgbClr val="000000">
                <a:alpha val="8000"/>
              </a:srgbClr>
            </a:outerShdw>
          </a:effectLst>
        </p:spPr>
      </p:pic>
      <p:sp>
        <p:nvSpPr>
          <p:cNvPr id="11" name="AutoShape 11"/>
          <p:cNvSpPr/>
          <p:nvPr/>
        </p:nvSpPr>
        <p:spPr>
          <a:xfrm>
            <a:off x="6223000" y="4953000"/>
            <a:ext cx="5207000" cy="1587500"/>
          </a:xfrm>
          <a:prstGeom prst="roundRect">
            <a:avLst>
              <a:gd name="adj" fmla="val 0"/>
            </a:avLst>
          </a:prstGeom>
          <a:solidFill>
            <a:srgbClr val="2DD4BF">
              <a:alpha val="12000"/>
            </a:srgbClr>
          </a:solidFill>
          <a:ln w="25400" cap="flat" cmpd="sng">
            <a:noFill/>
            <a:prstDash val="solid"/>
            <a:round/>
          </a:ln>
        </p:spPr>
        <p:txBody>
          <a:bodyPr vert="horz" wrap="square" lIns="63500" tIns="63500" rIns="63500" bIns="63500" rtlCol="0" anchor="ctr"/>
          <a:lstStyle/>
          <a:p>
            <a:pPr algn="ctr">
              <a:defRPr/>
            </a:pPr>
          </a:p>
        </p:txBody>
      </p:sp>
      <p:pic>
        <p:nvPicPr>
          <p:cNvPr id="12" name="Picture 12"/>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413500" y="5143500"/>
            <a:ext cx="279400" cy="279400"/>
          </a:xfrm>
          <a:prstGeom prst="rect">
            <a:avLst/>
          </a:prstGeom>
        </p:spPr>
      </p:pic>
      <p:sp>
        <p:nvSpPr>
          <p:cNvPr id="13" name="AutoShape 13"/>
          <p:cNvSpPr/>
          <p:nvPr/>
        </p:nvSpPr>
        <p:spPr>
          <a:xfrm>
            <a:off x="6794500" y="5118100"/>
            <a:ext cx="4572000" cy="3302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1600" b="1" i="0" u="none" strike="noStrike">
                <a:solidFill>
                  <a:srgbClr val="0D9488"/>
                </a:solidFill>
                <a:latin typeface="Noto Sans SC"/>
                <a:ea typeface="Noto Sans SC"/>
                <a:cs typeface="Noto Sans SC"/>
                <a:sym typeface="Noto Sans SC"/>
              </a:rPr>
              <a:t>本书核心聚焦：Coze 智能体平台实战</a:t>
            </a:r>
            <a:endParaRPr lang="en-US" sz="1100"/>
          </a:p>
        </p:txBody>
      </p:sp>
      <p:sp>
        <p:nvSpPr>
          <p:cNvPr id="14" name="AutoShape 14"/>
          <p:cNvSpPr/>
          <p:nvPr/>
        </p:nvSpPr>
        <p:spPr>
          <a:xfrm>
            <a:off x="6413500" y="5524500"/>
            <a:ext cx="4826000" cy="889000"/>
          </a:xfrm>
          <a:prstGeom prst="rect">
            <a:avLst/>
          </a:prstGeom>
          <a:noFill/>
          <a:ln w="12700" cap="flat" cmpd="sng">
            <a:noFill/>
            <a:prstDash val="solid"/>
            <a:round/>
          </a:ln>
        </p:spPr>
        <p:txBody>
          <a:bodyPr vert="horz" wrap="square" lIns="0" tIns="0" rIns="0" bIns="0" rtlCol="0" anchor="ctr" anchorCtr="0"/>
          <a:lstStyle/>
          <a:p>
            <a:pPr marL="0" indent="0" algn="l">
              <a:lnSpc>
                <a:spcPct val="108000"/>
              </a:lnSpc>
              <a:defRPr/>
            </a:pPr>
            <a:r>
              <a:rPr lang="en-US" sz="1400" b="0" i="0" u="none" strike="noStrike">
                <a:solidFill>
                  <a:srgbClr val="374151"/>
                </a:solidFill>
                <a:latin typeface="Noto Sans SC"/>
                <a:ea typeface="Noto Sans SC"/>
                <a:cs typeface="Noto Sans SC"/>
                <a:sym typeface="Noto Sans SC"/>
              </a:rPr>
              <a:t>全书将以此平台为核心，深入讲解低代码模式下的智能体设计、工作流编排与应用搭建，助力读者快速掌握零门槛构建智能应用的核心技能。</a:t>
            </a:r>
            <a:endParaRPr lang="en-US" sz="110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1"/>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0" y="0"/>
            <a:ext cx="12192000" cy="6858000"/>
          </a:xfrm>
          <a:prstGeom prst="roundRect">
            <a:avLst>
              <a:gd name="adj" fmla="val 0"/>
            </a:avLst>
          </a:prstGeom>
          <a:solidFill>
            <a:srgbClr val="FFFFFF">
              <a:alpha val="95000"/>
            </a:srgbClr>
          </a:solidFill>
          <a:ln cap="flat" cmpd="sng">
            <a:solidFill>
              <a:srgbClr val="E6CFCF">
                <a:alpha val="95000"/>
              </a:srgbClr>
            </a:solidFill>
            <a:prstDash val="solid"/>
            <a:round/>
          </a:ln>
        </p:spPr>
        <p:txBody>
          <a:bodyPr vert="horz" wrap="square" lIns="63500" tIns="63500" rIns="63500" bIns="63500" rtlCol="0" anchor="ctr"/>
          <a:lstStyle/>
          <a:p>
            <a:pPr algn="ctr">
              <a:defRPr/>
            </a:pPr>
          </a:p>
        </p:txBody>
      </p:sp>
      <p:sp>
        <p:nvSpPr>
          <p:cNvPr id="3" name="AutoShape 3"/>
          <p:cNvSpPr/>
          <p:nvPr/>
        </p:nvSpPr>
        <p:spPr>
          <a:xfrm>
            <a:off x="762000" y="635000"/>
            <a:ext cx="10668000" cy="762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3200" b="1" i="0" u="none" strike="noStrike">
                <a:solidFill>
                  <a:srgbClr val="1F2937"/>
                </a:solidFill>
                <a:latin typeface="Noto Sans SC"/>
                <a:ea typeface="Noto Sans SC"/>
                <a:cs typeface="Noto Sans SC"/>
                <a:sym typeface="Noto Sans SC"/>
              </a:rPr>
              <a:t>Coze智能体平台核心概念</a:t>
            </a:r>
            <a:endParaRPr lang="en-US" sz="1100"/>
          </a:p>
        </p:txBody>
      </p:sp>
      <p:pic>
        <p:nvPicPr>
          <p:cNvPr id="4" name="Picture 4"/>
          <p:cNvPicPr>
            <a:picLocks noChangeAspect="1"/>
          </p:cNvPicPr>
          <p:nvPr/>
        </p:nvPicPr>
        <p:blipFill>
          <a:blip r:embed="rId2"/>
          <a:srcRect l="14" r="14"/>
          <a:stretch>
            <a:fillRect/>
          </a:stretch>
        </p:blipFill>
        <p:spPr>
          <a:xfrm>
            <a:off x="762000" y="1905000"/>
            <a:ext cx="4064000" cy="2933700"/>
          </a:xfrm>
          <a:prstGeom prst="rect">
            <a:avLst/>
          </a:prstGeom>
          <a:noFill/>
          <a:ln w="25400" cap="flat" cmpd="sng">
            <a:noFill/>
            <a:prstDash val="solid"/>
            <a:round/>
          </a:ln>
        </p:spPr>
      </p:pic>
      <p:sp>
        <p:nvSpPr>
          <p:cNvPr id="5" name="AutoShape 5"/>
          <p:cNvSpPr/>
          <p:nvPr/>
        </p:nvSpPr>
        <p:spPr>
          <a:xfrm>
            <a:off x="762000" y="5016500"/>
            <a:ext cx="4064000" cy="825500"/>
          </a:xfrm>
          <a:prstGeom prst="rect">
            <a:avLst/>
          </a:prstGeom>
          <a:noFill/>
          <a:ln w="12700" cap="flat" cmpd="sng">
            <a:noFill/>
            <a:prstDash val="solid"/>
            <a:round/>
          </a:ln>
        </p:spPr>
        <p:txBody>
          <a:bodyPr vert="horz" wrap="square" lIns="0" tIns="0" rIns="0" bIns="0" rtlCol="0" anchor="ctr" anchorCtr="0"/>
          <a:lstStyle/>
          <a:p>
            <a:pPr marL="0" indent="0" algn="ctr">
              <a:lnSpc>
                <a:spcPct val="108000"/>
              </a:lnSpc>
              <a:defRPr/>
            </a:pPr>
            <a:r>
              <a:rPr lang="en-US" sz="1300" b="0" i="0" u="none" strike="noStrike">
                <a:solidFill>
                  <a:srgbClr val="6B7280"/>
                </a:solidFill>
                <a:latin typeface="Noto Sans SC"/>
                <a:ea typeface="Noto Sans SC"/>
                <a:cs typeface="Noto Sans SC"/>
                <a:sym typeface="Noto Sans SC"/>
              </a:rPr>
              <a:t>图示：空间作为顶层容器，统筹项目开发与资源库的层级关联，实现资源的高效管理与逻辑隔离。</a:t>
            </a:r>
            <a:endParaRPr lang="en-US" sz="1100"/>
          </a:p>
        </p:txBody>
      </p:sp>
      <p:sp>
        <p:nvSpPr>
          <p:cNvPr id="6" name="AutoShape 6"/>
          <p:cNvSpPr/>
          <p:nvPr/>
        </p:nvSpPr>
        <p:spPr>
          <a:xfrm>
            <a:off x="5207000" y="1778000"/>
            <a:ext cx="6223000" cy="812800"/>
          </a:xfrm>
          <a:prstGeom prst="roundRect">
            <a:avLst>
              <a:gd name="adj" fmla="val 0"/>
            </a:avLst>
          </a:prstGeom>
          <a:solidFill>
            <a:srgbClr val="2DD4BF">
              <a:alpha val="8000"/>
            </a:srgbClr>
          </a:solidFill>
          <a:ln w="12700" cap="flat" cmpd="sng">
            <a:solidFill>
              <a:srgbClr val="2DD4BF">
                <a:alpha val="20000"/>
              </a:srgbClr>
            </a:solidFill>
            <a:prstDash val="solid"/>
            <a:round/>
          </a:ln>
        </p:spPr>
        <p:txBody>
          <a:bodyPr vert="horz" wrap="square" lIns="63500" tIns="63500" rIns="63500" bIns="63500" rtlCol="0" anchor="ctr"/>
          <a:lstStyle/>
          <a:p>
            <a:pPr algn="ctr">
              <a:defRPr/>
            </a:pPr>
          </a:p>
        </p:txBody>
      </p:sp>
      <p:sp>
        <p:nvSpPr>
          <p:cNvPr id="7" name="AutoShape 7"/>
          <p:cNvSpPr/>
          <p:nvPr/>
        </p:nvSpPr>
        <p:spPr>
          <a:xfrm>
            <a:off x="5207000" y="1778000"/>
            <a:ext cx="50800" cy="812800"/>
          </a:xfrm>
          <a:prstGeom prst="roundRect">
            <a:avLst>
              <a:gd name="adj" fmla="val 0"/>
            </a:avLst>
          </a:prstGeom>
          <a:solidFill>
            <a:srgbClr val="2DD4BF">
              <a:alpha val="100000"/>
            </a:srgbClr>
          </a:solidFill>
          <a:ln w="25400" cap="flat" cmpd="sng">
            <a:noFill/>
            <a:prstDash val="solid"/>
            <a:round/>
          </a:ln>
        </p:spPr>
        <p:txBody>
          <a:bodyPr vert="horz" wrap="square" lIns="63500" tIns="63500" rIns="63500" bIns="63500" rtlCol="0" anchor="ctr"/>
          <a:lstStyle/>
          <a:p>
            <a:pPr algn="ctr">
              <a:defRPr/>
            </a:pPr>
          </a:p>
        </p:txBody>
      </p:sp>
      <p:pic>
        <p:nvPicPr>
          <p:cNvPr id="8" name="Picture 8"/>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5410200" y="2032000"/>
            <a:ext cx="304800" cy="304800"/>
          </a:xfrm>
          <a:prstGeom prst="rect">
            <a:avLst/>
          </a:prstGeom>
        </p:spPr>
      </p:pic>
      <p:sp>
        <p:nvSpPr>
          <p:cNvPr id="9" name="AutoShape 9"/>
          <p:cNvSpPr/>
          <p:nvPr/>
        </p:nvSpPr>
        <p:spPr>
          <a:xfrm>
            <a:off x="5842000" y="1778000"/>
            <a:ext cx="5461000" cy="812800"/>
          </a:xfrm>
          <a:prstGeom prst="rect">
            <a:avLst/>
          </a:prstGeom>
          <a:noFill/>
          <a:ln w="12700" cap="flat" cmpd="sng">
            <a:noFill/>
            <a:prstDash val="solid"/>
            <a:round/>
          </a:ln>
        </p:spPr>
        <p:txBody>
          <a:bodyPr vert="horz" wrap="square" lIns="0" tIns="0" rIns="0" bIns="0" rtlCol="0" anchor="ctr" anchorCtr="0"/>
          <a:lstStyle/>
          <a:p>
            <a:pPr marL="0" indent="0" algn="l">
              <a:lnSpc>
                <a:spcPct val="100000"/>
              </a:lnSpc>
              <a:defRPr/>
            </a:pPr>
            <a:r>
              <a:rPr lang="en-US" sz="1600" b="1" i="0" u="none" strike="noStrike">
                <a:solidFill>
                  <a:srgbClr val="1F2937"/>
                </a:solidFill>
                <a:latin typeface="Noto Sans SC"/>
                <a:ea typeface="Noto Sans SC"/>
                <a:cs typeface="Noto Sans SC"/>
                <a:sym typeface="Noto Sans SC"/>
              </a:rPr>
              <a:t>01 空间 (Space) · 顶层资源容器</a:t>
            </a:r>
            <a:endParaRPr lang="en-US" sz="1100"/>
          </a:p>
          <a:p>
            <a:pPr marL="0" indent="0" algn="l">
              <a:lnSpc>
                <a:spcPct val="100000"/>
              </a:lnSpc>
            </a:pPr>
            <a:r>
              <a:rPr lang="en-US" sz="1300" b="0" i="0" u="none" strike="noStrike">
                <a:solidFill>
                  <a:srgbClr val="4B5563"/>
                </a:solidFill>
                <a:latin typeface="Noto Sans SC"/>
                <a:ea typeface="Noto Sans SC"/>
                <a:cs typeface="Noto Sans SC"/>
                <a:sym typeface="Noto Sans SC"/>
              </a:rPr>
              <a:t>资源组织的顶层单元，实现环境与资源的逻辑隔离，可容纳多个项目及全局共享资源库。</a:t>
            </a:r>
            <a:endParaRPr lang="en-US" sz="1300" b="0" i="0" u="none" strike="noStrike">
              <a:solidFill>
                <a:srgbClr val="4B5563"/>
              </a:solidFill>
              <a:latin typeface="Noto Sans SC"/>
              <a:ea typeface="Noto Sans SC"/>
              <a:cs typeface="Noto Sans SC"/>
              <a:sym typeface="Noto Sans SC"/>
            </a:endParaRPr>
          </a:p>
        </p:txBody>
      </p:sp>
      <p:sp>
        <p:nvSpPr>
          <p:cNvPr id="10" name="AutoShape 10"/>
          <p:cNvSpPr/>
          <p:nvPr/>
        </p:nvSpPr>
        <p:spPr>
          <a:xfrm>
            <a:off x="5207000" y="2692400"/>
            <a:ext cx="6223000" cy="812800"/>
          </a:xfrm>
          <a:prstGeom prst="roundRect">
            <a:avLst>
              <a:gd name="adj" fmla="val 0"/>
            </a:avLst>
          </a:prstGeom>
          <a:solidFill>
            <a:srgbClr val="2DD4BF">
              <a:alpha val="8000"/>
            </a:srgbClr>
          </a:solidFill>
          <a:ln w="12700" cap="flat" cmpd="sng">
            <a:solidFill>
              <a:srgbClr val="2DD4BF">
                <a:alpha val="20000"/>
              </a:srgbClr>
            </a:solidFill>
            <a:prstDash val="solid"/>
            <a:round/>
          </a:ln>
        </p:spPr>
        <p:txBody>
          <a:bodyPr vert="horz" wrap="square" lIns="63500" tIns="63500" rIns="63500" bIns="63500" rtlCol="0" anchor="ctr"/>
          <a:lstStyle/>
          <a:p>
            <a:pPr algn="ctr">
              <a:defRPr/>
            </a:pPr>
          </a:p>
        </p:txBody>
      </p:sp>
      <p:sp>
        <p:nvSpPr>
          <p:cNvPr id="11" name="AutoShape 11"/>
          <p:cNvSpPr/>
          <p:nvPr/>
        </p:nvSpPr>
        <p:spPr>
          <a:xfrm>
            <a:off x="5207000" y="2692400"/>
            <a:ext cx="50800" cy="812800"/>
          </a:xfrm>
          <a:prstGeom prst="roundRect">
            <a:avLst>
              <a:gd name="adj" fmla="val 0"/>
            </a:avLst>
          </a:prstGeom>
          <a:solidFill>
            <a:srgbClr val="2DD4BF">
              <a:alpha val="100000"/>
            </a:srgbClr>
          </a:solidFill>
          <a:ln w="25400" cap="flat" cmpd="sng">
            <a:noFill/>
            <a:prstDash val="solid"/>
            <a:round/>
          </a:ln>
        </p:spPr>
        <p:txBody>
          <a:bodyPr vert="horz" wrap="square" lIns="63500" tIns="63500" rIns="63500" bIns="63500" rtlCol="0" anchor="ctr"/>
          <a:lstStyle/>
          <a:p>
            <a:pPr algn="ctr">
              <a:defRPr/>
            </a:pPr>
          </a:p>
        </p:txBody>
      </p:sp>
      <p:pic>
        <p:nvPicPr>
          <p:cNvPr id="12" name="Picture 12"/>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5410200" y="2946400"/>
            <a:ext cx="304800" cy="304800"/>
          </a:xfrm>
          <a:prstGeom prst="rect">
            <a:avLst/>
          </a:prstGeom>
        </p:spPr>
      </p:pic>
      <p:sp>
        <p:nvSpPr>
          <p:cNvPr id="13" name="AutoShape 13"/>
          <p:cNvSpPr/>
          <p:nvPr/>
        </p:nvSpPr>
        <p:spPr>
          <a:xfrm>
            <a:off x="5842000" y="2692400"/>
            <a:ext cx="5461000" cy="812800"/>
          </a:xfrm>
          <a:prstGeom prst="rect">
            <a:avLst/>
          </a:prstGeom>
          <a:noFill/>
          <a:ln w="12700" cap="flat" cmpd="sng">
            <a:noFill/>
            <a:prstDash val="solid"/>
            <a:round/>
          </a:ln>
        </p:spPr>
        <p:txBody>
          <a:bodyPr vert="horz" wrap="square" lIns="0" tIns="0" rIns="0" bIns="0" rtlCol="0" anchor="ctr" anchorCtr="0"/>
          <a:lstStyle/>
          <a:p>
            <a:pPr marL="0" indent="0" algn="l">
              <a:lnSpc>
                <a:spcPct val="100000"/>
              </a:lnSpc>
              <a:defRPr/>
            </a:pPr>
            <a:r>
              <a:rPr lang="en-US" sz="1600" b="1" i="0" u="none" strike="noStrike">
                <a:solidFill>
                  <a:srgbClr val="1F2937"/>
                </a:solidFill>
                <a:latin typeface="Noto Sans SC"/>
                <a:ea typeface="Noto Sans SC"/>
                <a:cs typeface="Noto Sans SC"/>
                <a:sym typeface="Noto Sans SC"/>
              </a:rPr>
              <a:t>02 项目 (Project) · 开发工作载体</a:t>
            </a:r>
            <a:endParaRPr lang="en-US" sz="1100"/>
          </a:p>
          <a:p>
            <a:pPr marL="0" indent="0" algn="l">
              <a:lnSpc>
                <a:spcPct val="100000"/>
              </a:lnSpc>
            </a:pPr>
            <a:r>
              <a:rPr lang="en-US" sz="1300" b="0" i="0" u="none" strike="noStrike">
                <a:solidFill>
                  <a:srgbClr val="4B5563"/>
                </a:solidFill>
                <a:latin typeface="Noto Sans SC"/>
                <a:ea typeface="Noto Sans SC"/>
                <a:cs typeface="Noto Sans SC"/>
                <a:sym typeface="Noto Sans SC"/>
              </a:rPr>
              <a:t>开发任务的具体承载容器，分为“智能体项目”（专注Agent构建）与“AI应用项目”两类。</a:t>
            </a:r>
            <a:endParaRPr lang="en-US" sz="1300" b="0" i="0" u="none" strike="noStrike">
              <a:solidFill>
                <a:srgbClr val="4B5563"/>
              </a:solidFill>
              <a:latin typeface="Noto Sans SC"/>
              <a:ea typeface="Noto Sans SC"/>
              <a:cs typeface="Noto Sans SC"/>
              <a:sym typeface="Noto Sans SC"/>
            </a:endParaRPr>
          </a:p>
        </p:txBody>
      </p:sp>
      <p:sp>
        <p:nvSpPr>
          <p:cNvPr id="14" name="AutoShape 14"/>
          <p:cNvSpPr/>
          <p:nvPr/>
        </p:nvSpPr>
        <p:spPr>
          <a:xfrm>
            <a:off x="5207000" y="3606800"/>
            <a:ext cx="6223000" cy="812800"/>
          </a:xfrm>
          <a:prstGeom prst="roundRect">
            <a:avLst>
              <a:gd name="adj" fmla="val 0"/>
            </a:avLst>
          </a:prstGeom>
          <a:solidFill>
            <a:srgbClr val="2DD4BF">
              <a:alpha val="8000"/>
            </a:srgbClr>
          </a:solidFill>
          <a:ln w="12700" cap="flat" cmpd="sng">
            <a:solidFill>
              <a:srgbClr val="2DD4BF">
                <a:alpha val="20000"/>
              </a:srgbClr>
            </a:solidFill>
            <a:prstDash val="solid"/>
            <a:round/>
          </a:ln>
        </p:spPr>
        <p:txBody>
          <a:bodyPr vert="horz" wrap="square" lIns="63500" tIns="63500" rIns="63500" bIns="63500" rtlCol="0" anchor="ctr"/>
          <a:lstStyle/>
          <a:p>
            <a:pPr algn="ctr">
              <a:defRPr/>
            </a:pPr>
          </a:p>
        </p:txBody>
      </p:sp>
      <p:sp>
        <p:nvSpPr>
          <p:cNvPr id="15" name="AutoShape 15"/>
          <p:cNvSpPr/>
          <p:nvPr/>
        </p:nvSpPr>
        <p:spPr>
          <a:xfrm>
            <a:off x="5207000" y="3606800"/>
            <a:ext cx="50800" cy="812800"/>
          </a:xfrm>
          <a:prstGeom prst="roundRect">
            <a:avLst>
              <a:gd name="adj" fmla="val 0"/>
            </a:avLst>
          </a:prstGeom>
          <a:solidFill>
            <a:srgbClr val="2DD4BF">
              <a:alpha val="100000"/>
            </a:srgbClr>
          </a:solidFill>
          <a:ln w="25400" cap="flat" cmpd="sng">
            <a:noFill/>
            <a:prstDash val="solid"/>
            <a:round/>
          </a:ln>
        </p:spPr>
        <p:txBody>
          <a:bodyPr vert="horz" wrap="square" lIns="63500" tIns="63500" rIns="63500" bIns="63500" rtlCol="0" anchor="ctr"/>
          <a:lstStyle/>
          <a:p>
            <a:pPr algn="ctr">
              <a:defRPr/>
            </a:pPr>
          </a:p>
        </p:txBody>
      </p:sp>
      <p:pic>
        <p:nvPicPr>
          <p:cNvPr id="16" name="Picture 16"/>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5410200" y="3860800"/>
            <a:ext cx="304800" cy="304800"/>
          </a:xfrm>
          <a:prstGeom prst="rect">
            <a:avLst/>
          </a:prstGeom>
        </p:spPr>
      </p:pic>
      <p:sp>
        <p:nvSpPr>
          <p:cNvPr id="17" name="AutoShape 17"/>
          <p:cNvSpPr/>
          <p:nvPr/>
        </p:nvSpPr>
        <p:spPr>
          <a:xfrm>
            <a:off x="5842000" y="3606800"/>
            <a:ext cx="5461000" cy="812800"/>
          </a:xfrm>
          <a:prstGeom prst="rect">
            <a:avLst/>
          </a:prstGeom>
          <a:noFill/>
          <a:ln w="12700" cap="flat" cmpd="sng">
            <a:noFill/>
            <a:prstDash val="solid"/>
            <a:round/>
          </a:ln>
        </p:spPr>
        <p:txBody>
          <a:bodyPr vert="horz" wrap="square" lIns="0" tIns="0" rIns="0" bIns="0" rtlCol="0" anchor="ctr" anchorCtr="0"/>
          <a:lstStyle/>
          <a:p>
            <a:pPr marL="0" indent="0" algn="l">
              <a:lnSpc>
                <a:spcPct val="100000"/>
              </a:lnSpc>
              <a:defRPr/>
            </a:pPr>
            <a:r>
              <a:rPr lang="en-US" sz="1600" b="1" i="0" u="none" strike="noStrike">
                <a:solidFill>
                  <a:srgbClr val="1F2937"/>
                </a:solidFill>
                <a:latin typeface="Noto Sans SC"/>
                <a:ea typeface="Noto Sans SC"/>
                <a:cs typeface="Noto Sans SC"/>
                <a:sym typeface="Noto Sans SC"/>
              </a:rPr>
              <a:t>03 智能体 (Agent) · 核心自动化实体</a:t>
            </a:r>
            <a:endParaRPr lang="en-US" sz="1100"/>
          </a:p>
          <a:p>
            <a:pPr marL="0" indent="0" algn="l">
              <a:lnSpc>
                <a:spcPct val="100000"/>
              </a:lnSpc>
            </a:pPr>
            <a:r>
              <a:rPr lang="en-US" sz="1300" b="0" i="0" u="none" strike="noStrike">
                <a:solidFill>
                  <a:srgbClr val="4B5563"/>
                </a:solidFill>
                <a:latin typeface="Noto Sans SC"/>
                <a:ea typeface="Noto Sans SC"/>
                <a:cs typeface="Noto Sans SC"/>
                <a:sym typeface="Noto Sans SC"/>
              </a:rPr>
              <a:t>具备感知、决策与执行能力的自动化程序，可独立完成任务调度与交互，是平台开发的核心。</a:t>
            </a:r>
            <a:endParaRPr lang="en-US" sz="1300" b="0" i="0" u="none" strike="noStrike">
              <a:solidFill>
                <a:srgbClr val="4B5563"/>
              </a:solidFill>
              <a:latin typeface="Noto Sans SC"/>
              <a:ea typeface="Noto Sans SC"/>
              <a:cs typeface="Noto Sans SC"/>
              <a:sym typeface="Noto Sans SC"/>
            </a:endParaRPr>
          </a:p>
        </p:txBody>
      </p:sp>
      <p:sp>
        <p:nvSpPr>
          <p:cNvPr id="18" name="AutoShape 18"/>
          <p:cNvSpPr/>
          <p:nvPr/>
        </p:nvSpPr>
        <p:spPr>
          <a:xfrm>
            <a:off x="5207000" y="4521200"/>
            <a:ext cx="6223000" cy="812800"/>
          </a:xfrm>
          <a:prstGeom prst="roundRect">
            <a:avLst>
              <a:gd name="adj" fmla="val 0"/>
            </a:avLst>
          </a:prstGeom>
          <a:solidFill>
            <a:srgbClr val="2DD4BF">
              <a:alpha val="8000"/>
            </a:srgbClr>
          </a:solidFill>
          <a:ln w="12700" cap="flat" cmpd="sng">
            <a:solidFill>
              <a:srgbClr val="2DD4BF">
                <a:alpha val="20000"/>
              </a:srgbClr>
            </a:solidFill>
            <a:prstDash val="solid"/>
            <a:round/>
          </a:ln>
        </p:spPr>
        <p:txBody>
          <a:bodyPr vert="horz" wrap="square" lIns="63500" tIns="63500" rIns="63500" bIns="63500" rtlCol="0" anchor="ctr"/>
          <a:lstStyle/>
          <a:p>
            <a:pPr algn="ctr">
              <a:defRPr/>
            </a:pPr>
          </a:p>
        </p:txBody>
      </p:sp>
      <p:sp>
        <p:nvSpPr>
          <p:cNvPr id="19" name="AutoShape 19"/>
          <p:cNvSpPr/>
          <p:nvPr/>
        </p:nvSpPr>
        <p:spPr>
          <a:xfrm>
            <a:off x="5207000" y="4521200"/>
            <a:ext cx="50800" cy="812800"/>
          </a:xfrm>
          <a:prstGeom prst="roundRect">
            <a:avLst>
              <a:gd name="adj" fmla="val 0"/>
            </a:avLst>
          </a:prstGeom>
          <a:solidFill>
            <a:srgbClr val="2DD4BF">
              <a:alpha val="100000"/>
            </a:srgbClr>
          </a:solidFill>
          <a:ln w="25400" cap="flat" cmpd="sng">
            <a:noFill/>
            <a:prstDash val="solid"/>
            <a:round/>
          </a:ln>
        </p:spPr>
        <p:txBody>
          <a:bodyPr vert="horz" wrap="square" lIns="63500" tIns="63500" rIns="63500" bIns="63500" rtlCol="0" anchor="ctr"/>
          <a:lstStyle/>
          <a:p>
            <a:pPr algn="ctr">
              <a:defRPr/>
            </a:pPr>
          </a:p>
        </p:txBody>
      </p:sp>
      <p:pic>
        <p:nvPicPr>
          <p:cNvPr id="20" name="Picture 20"/>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5410200" y="4775200"/>
            <a:ext cx="304800" cy="304800"/>
          </a:xfrm>
          <a:prstGeom prst="rect">
            <a:avLst/>
          </a:prstGeom>
        </p:spPr>
      </p:pic>
      <p:sp>
        <p:nvSpPr>
          <p:cNvPr id="21" name="AutoShape 21"/>
          <p:cNvSpPr/>
          <p:nvPr/>
        </p:nvSpPr>
        <p:spPr>
          <a:xfrm>
            <a:off x="5842000" y="4521200"/>
            <a:ext cx="5461000" cy="812800"/>
          </a:xfrm>
          <a:prstGeom prst="rect">
            <a:avLst/>
          </a:prstGeom>
          <a:noFill/>
          <a:ln w="12700" cap="flat" cmpd="sng">
            <a:noFill/>
            <a:prstDash val="solid"/>
            <a:round/>
          </a:ln>
        </p:spPr>
        <p:txBody>
          <a:bodyPr vert="horz" wrap="square" lIns="0" tIns="0" rIns="0" bIns="0" rtlCol="0" anchor="ctr" anchorCtr="0"/>
          <a:lstStyle/>
          <a:p>
            <a:pPr marL="0" indent="0" algn="l">
              <a:lnSpc>
                <a:spcPct val="100000"/>
              </a:lnSpc>
              <a:defRPr/>
            </a:pPr>
            <a:r>
              <a:rPr lang="en-US" sz="1600" b="1" i="0" u="none" strike="noStrike">
                <a:solidFill>
                  <a:srgbClr val="1F2937"/>
                </a:solidFill>
                <a:latin typeface="Noto Sans SC"/>
                <a:ea typeface="Noto Sans SC"/>
                <a:cs typeface="Noto Sans SC"/>
                <a:sym typeface="Noto Sans SC"/>
              </a:rPr>
              <a:t>04 AI应用 (AI Application) · 终端交互产品</a:t>
            </a:r>
            <a:endParaRPr lang="en-US" sz="1100"/>
          </a:p>
          <a:p>
            <a:pPr marL="0" indent="0" algn="l">
              <a:lnSpc>
                <a:spcPct val="100000"/>
              </a:lnSpc>
            </a:pPr>
            <a:r>
              <a:rPr lang="en-US" sz="1300" b="0" i="0" u="none" strike="noStrike">
                <a:solidFill>
                  <a:srgbClr val="4B5563"/>
                </a:solidFill>
                <a:latin typeface="Noto Sans SC"/>
                <a:ea typeface="Noto Sans SC"/>
                <a:cs typeface="Noto Sans SC"/>
                <a:sym typeface="Noto Sans SC"/>
              </a:rPr>
              <a:t>基于大模型与智能体能力构建的网页或移动端应用，直接面向用户提供智能交互与服务。</a:t>
            </a:r>
            <a:endParaRPr lang="en-US" sz="1300" b="0" i="0" u="none" strike="noStrike">
              <a:solidFill>
                <a:srgbClr val="4B5563"/>
              </a:solidFill>
              <a:latin typeface="Noto Sans SC"/>
              <a:ea typeface="Noto Sans SC"/>
              <a:cs typeface="Noto Sans SC"/>
              <a:sym typeface="Noto Sans SC"/>
            </a:endParaRPr>
          </a:p>
        </p:txBody>
      </p:sp>
      <p:sp>
        <p:nvSpPr>
          <p:cNvPr id="22" name="AutoShape 22"/>
          <p:cNvSpPr/>
          <p:nvPr/>
        </p:nvSpPr>
        <p:spPr>
          <a:xfrm>
            <a:off x="5207000" y="5435600"/>
            <a:ext cx="6223000" cy="812800"/>
          </a:xfrm>
          <a:prstGeom prst="roundRect">
            <a:avLst>
              <a:gd name="adj" fmla="val 0"/>
            </a:avLst>
          </a:prstGeom>
          <a:solidFill>
            <a:srgbClr val="2DD4BF">
              <a:alpha val="8000"/>
            </a:srgbClr>
          </a:solidFill>
          <a:ln w="12700" cap="flat" cmpd="sng">
            <a:solidFill>
              <a:srgbClr val="2DD4BF">
                <a:alpha val="20000"/>
              </a:srgbClr>
            </a:solidFill>
            <a:prstDash val="solid"/>
            <a:round/>
          </a:ln>
        </p:spPr>
        <p:txBody>
          <a:bodyPr vert="horz" wrap="square" lIns="63500" tIns="63500" rIns="63500" bIns="63500" rtlCol="0" anchor="ctr"/>
          <a:lstStyle/>
          <a:p>
            <a:pPr algn="ctr">
              <a:defRPr/>
            </a:pPr>
          </a:p>
        </p:txBody>
      </p:sp>
      <p:sp>
        <p:nvSpPr>
          <p:cNvPr id="23" name="AutoShape 23"/>
          <p:cNvSpPr/>
          <p:nvPr/>
        </p:nvSpPr>
        <p:spPr>
          <a:xfrm>
            <a:off x="5207000" y="5435600"/>
            <a:ext cx="50800" cy="812800"/>
          </a:xfrm>
          <a:prstGeom prst="roundRect">
            <a:avLst>
              <a:gd name="adj" fmla="val 0"/>
            </a:avLst>
          </a:prstGeom>
          <a:solidFill>
            <a:srgbClr val="2DD4BF">
              <a:alpha val="100000"/>
            </a:srgbClr>
          </a:solidFill>
          <a:ln w="25400" cap="flat" cmpd="sng">
            <a:noFill/>
            <a:prstDash val="solid"/>
            <a:round/>
          </a:ln>
        </p:spPr>
        <p:txBody>
          <a:bodyPr vert="horz" wrap="square" lIns="63500" tIns="63500" rIns="63500" bIns="63500" rtlCol="0" anchor="ctr"/>
          <a:lstStyle/>
          <a:p>
            <a:pPr algn="ctr">
              <a:defRPr/>
            </a:pPr>
          </a:p>
        </p:txBody>
      </p:sp>
      <p:pic>
        <p:nvPicPr>
          <p:cNvPr id="24" name="Picture 24"/>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5410200" y="5689600"/>
            <a:ext cx="304800" cy="304800"/>
          </a:xfrm>
          <a:prstGeom prst="rect">
            <a:avLst/>
          </a:prstGeom>
        </p:spPr>
      </p:pic>
      <p:sp>
        <p:nvSpPr>
          <p:cNvPr id="25" name="AutoShape 25"/>
          <p:cNvSpPr/>
          <p:nvPr/>
        </p:nvSpPr>
        <p:spPr>
          <a:xfrm>
            <a:off x="5842000" y="5435600"/>
            <a:ext cx="5461000" cy="812800"/>
          </a:xfrm>
          <a:prstGeom prst="rect">
            <a:avLst/>
          </a:prstGeom>
          <a:noFill/>
          <a:ln w="12700" cap="flat" cmpd="sng">
            <a:noFill/>
            <a:prstDash val="solid"/>
            <a:round/>
          </a:ln>
        </p:spPr>
        <p:txBody>
          <a:bodyPr vert="horz" wrap="square" lIns="0" tIns="0" rIns="0" bIns="0" rtlCol="0" anchor="ctr" anchorCtr="0"/>
          <a:lstStyle/>
          <a:p>
            <a:pPr marL="0" indent="0" algn="l">
              <a:lnSpc>
                <a:spcPct val="100000"/>
              </a:lnSpc>
              <a:defRPr/>
            </a:pPr>
            <a:r>
              <a:rPr lang="en-US" sz="1600" b="1" i="0" u="none" strike="noStrike">
                <a:solidFill>
                  <a:srgbClr val="1F2937"/>
                </a:solidFill>
                <a:latin typeface="Noto Sans SC"/>
                <a:ea typeface="Noto Sans SC"/>
                <a:cs typeface="Noto Sans SC"/>
                <a:sym typeface="Noto Sans SC"/>
              </a:rPr>
              <a:t>05 资源库 (Resource Library) · 共享能力中心</a:t>
            </a:r>
            <a:endParaRPr lang="en-US" sz="1100"/>
          </a:p>
          <a:p>
            <a:pPr marL="0" indent="0" algn="l">
              <a:lnSpc>
                <a:spcPct val="100000"/>
              </a:lnSpc>
            </a:pPr>
            <a:r>
              <a:rPr lang="en-US" sz="1300" b="0" i="0" u="none" strike="noStrike">
                <a:solidFill>
                  <a:srgbClr val="4B5563"/>
                </a:solidFill>
                <a:latin typeface="Noto Sans SC"/>
                <a:ea typeface="Noto Sans SC"/>
                <a:cs typeface="Noto Sans SC"/>
                <a:sym typeface="Noto Sans SC"/>
              </a:rPr>
              <a:t>集中管理插件、知识库、提示词等复用资源，支持“空间级全局共享”与“项目级私有专属”模式。</a:t>
            </a:r>
            <a:endParaRPr lang="en-US" sz="1300" b="0" i="0" u="none" strike="noStrike">
              <a:solidFill>
                <a:srgbClr val="4B5563"/>
              </a:solidFill>
              <a:latin typeface="Noto Sans SC"/>
              <a:ea typeface="Noto Sans SC"/>
              <a:cs typeface="Noto Sans SC"/>
              <a:sym typeface="Noto Sans SC"/>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1"/>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0" y="0"/>
            <a:ext cx="12192000" cy="6858000"/>
          </a:xfrm>
          <a:prstGeom prst="roundRect">
            <a:avLst>
              <a:gd name="adj" fmla="val 0"/>
            </a:avLst>
          </a:prstGeom>
          <a:solidFill>
            <a:srgbClr val="FFFFFF">
              <a:alpha val="95000"/>
            </a:srgbClr>
          </a:solidFill>
          <a:ln cap="flat" cmpd="sng">
            <a:solidFill>
              <a:srgbClr val="E6CFCF">
                <a:alpha val="95000"/>
              </a:srgbClr>
            </a:solidFill>
            <a:prstDash val="solid"/>
            <a:round/>
          </a:ln>
        </p:spPr>
        <p:txBody>
          <a:bodyPr vert="horz" wrap="square" lIns="63500" tIns="63500" rIns="63500" bIns="63500" rtlCol="0" anchor="ctr"/>
          <a:lstStyle/>
          <a:p>
            <a:pPr algn="ctr">
              <a:defRPr/>
            </a:pPr>
          </a:p>
        </p:txBody>
      </p:sp>
      <p:sp>
        <p:nvSpPr>
          <p:cNvPr id="3" name="AutoShape 3"/>
          <p:cNvSpPr/>
          <p:nvPr/>
        </p:nvSpPr>
        <p:spPr>
          <a:xfrm>
            <a:off x="0" y="2032000"/>
            <a:ext cx="12192000" cy="1143000"/>
          </a:xfrm>
          <a:prstGeom prst="rect">
            <a:avLst/>
          </a:prstGeom>
          <a:noFill/>
          <a:ln w="12700" cap="flat" cmpd="sng">
            <a:noFill/>
            <a:prstDash val="solid"/>
            <a:round/>
          </a:ln>
        </p:spPr>
        <p:txBody>
          <a:bodyPr vert="horz" wrap="square" lIns="0" tIns="0" rIns="0" bIns="0" rtlCol="0" anchor="ctr" anchorCtr="0"/>
          <a:lstStyle/>
          <a:p>
            <a:pPr marL="0" indent="0" algn="ctr">
              <a:lnSpc>
                <a:spcPct val="125000"/>
              </a:lnSpc>
              <a:defRPr/>
            </a:pPr>
            <a:r>
              <a:rPr lang="en-US" sz="6400" b="1" i="0" u="none" strike="noStrike">
                <a:solidFill>
                  <a:srgbClr val="2DD4BF"/>
                </a:solidFill>
                <a:latin typeface="Noto Sans SC"/>
                <a:ea typeface="Noto Sans SC"/>
                <a:cs typeface="Noto Sans SC"/>
                <a:sym typeface="Noto Sans SC"/>
              </a:rPr>
              <a:t>Part 02</a:t>
            </a:r>
            <a:endParaRPr lang="en-US" sz="1100"/>
          </a:p>
        </p:txBody>
      </p:sp>
      <p:sp>
        <p:nvSpPr>
          <p:cNvPr id="4" name="AutoShape 4"/>
          <p:cNvSpPr/>
          <p:nvPr/>
        </p:nvSpPr>
        <p:spPr>
          <a:xfrm>
            <a:off x="0" y="3302000"/>
            <a:ext cx="12192000" cy="1016000"/>
          </a:xfrm>
          <a:prstGeom prst="rect">
            <a:avLst/>
          </a:prstGeom>
          <a:noFill/>
          <a:ln w="12700" cap="flat" cmpd="sng">
            <a:noFill/>
            <a:prstDash val="solid"/>
            <a:round/>
          </a:ln>
        </p:spPr>
        <p:txBody>
          <a:bodyPr vert="horz" wrap="square" lIns="0" tIns="0" rIns="0" bIns="0" rtlCol="0" anchor="ctr" anchorCtr="0"/>
          <a:lstStyle/>
          <a:p>
            <a:pPr marL="0" indent="0" algn="ctr">
              <a:lnSpc>
                <a:spcPct val="125000"/>
              </a:lnSpc>
              <a:defRPr/>
            </a:pPr>
            <a:r>
              <a:rPr lang="en-US" sz="4000" b="1" i="0" u="none" strike="noStrike">
                <a:solidFill>
                  <a:srgbClr val="1F2937"/>
                </a:solidFill>
                <a:latin typeface="Noto Sans SC"/>
                <a:ea typeface="Noto Sans SC"/>
                <a:cs typeface="Noto Sans SC"/>
                <a:sym typeface="Noto Sans SC"/>
              </a:rPr>
              <a:t>快速入门实践：搭建天气查询机器人</a:t>
            </a:r>
            <a:endParaRPr lang="en-US" sz="1100"/>
          </a:p>
        </p:txBody>
      </p:sp>
      <p:sp>
        <p:nvSpPr>
          <p:cNvPr id="5" name="AutoShape 5"/>
          <p:cNvSpPr/>
          <p:nvPr/>
        </p:nvSpPr>
        <p:spPr>
          <a:xfrm>
            <a:off x="4191000" y="4635500"/>
            <a:ext cx="3810000" cy="25400"/>
          </a:xfrm>
          <a:prstGeom prst="roundRect">
            <a:avLst>
              <a:gd name="adj" fmla="val 0"/>
            </a:avLst>
          </a:prstGeom>
          <a:solidFill>
            <a:srgbClr val="2DD4BF">
              <a:alpha val="40000"/>
            </a:srgbClr>
          </a:solidFill>
          <a:ln cap="flat" cmpd="sng">
            <a:solidFill>
              <a:srgbClr val="15BBA6">
                <a:alpha val="40000"/>
              </a:srgbClr>
            </a:solidFill>
            <a:prstDash val="solid"/>
            <a:round/>
          </a:ln>
        </p:spPr>
        <p:txBody>
          <a:bodyPr vert="horz" wrap="square" lIns="63500" tIns="63500" rIns="63500" bIns="63500" rtlCol="0" anchor="ctr"/>
          <a:lstStyle/>
          <a:p>
            <a:pPr algn="ctr">
              <a:defRPr/>
            </a:pPr>
          </a:p>
        </p:txBody>
      </p:sp>
      <p:sp>
        <p:nvSpPr>
          <p:cNvPr id="6" name="AutoShape 6"/>
          <p:cNvSpPr/>
          <p:nvPr/>
        </p:nvSpPr>
        <p:spPr>
          <a:xfrm>
            <a:off x="762000" y="5143500"/>
            <a:ext cx="3302000" cy="1206500"/>
          </a:xfrm>
          <a:prstGeom prst="roundRect">
            <a:avLst>
              <a:gd name="adj" fmla="val 0"/>
            </a:avLst>
          </a:prstGeom>
          <a:solidFill>
            <a:srgbClr val="2DD4BF">
              <a:alpha val="8000"/>
            </a:srgbClr>
          </a:solidFill>
          <a:ln w="12700" cap="flat" cmpd="sng">
            <a:solidFill>
              <a:srgbClr val="2DD4BF">
                <a:alpha val="20000"/>
              </a:srgbClr>
            </a:solidFill>
            <a:prstDash val="solid"/>
            <a:round/>
          </a:ln>
        </p:spPr>
        <p:txBody>
          <a:bodyPr vert="horz" wrap="square" lIns="63500" tIns="63500" rIns="63500" bIns="63500" rtlCol="0" anchor="ctr"/>
          <a:lstStyle/>
          <a:p>
            <a:pPr algn="ctr">
              <a:defRPr/>
            </a:pPr>
          </a:p>
        </p:txBody>
      </p:sp>
      <p:pic>
        <p:nvPicPr>
          <p:cNvPr id="7" name="Picture 7"/>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16000" y="5334000"/>
            <a:ext cx="304800" cy="304800"/>
          </a:xfrm>
          <a:prstGeom prst="rect">
            <a:avLst/>
          </a:prstGeom>
        </p:spPr>
      </p:pic>
      <p:sp>
        <p:nvSpPr>
          <p:cNvPr id="8" name="AutoShape 8"/>
          <p:cNvSpPr/>
          <p:nvPr/>
        </p:nvSpPr>
        <p:spPr>
          <a:xfrm>
            <a:off x="1397000" y="5308600"/>
            <a:ext cx="2667000" cy="1016000"/>
          </a:xfrm>
          <a:prstGeom prst="rect">
            <a:avLst/>
          </a:prstGeom>
          <a:noFill/>
          <a:ln w="12700" cap="flat" cmpd="sng">
            <a:noFill/>
            <a:prstDash val="solid"/>
            <a:round/>
          </a:ln>
        </p:spPr>
        <p:txBody>
          <a:bodyPr vert="horz" wrap="square" lIns="0" tIns="0" rIns="0" bIns="0" rtlCol="0" anchor="ctr" anchorCtr="0"/>
          <a:lstStyle/>
          <a:p>
            <a:pPr marL="0" indent="0" algn="l">
              <a:lnSpc>
                <a:spcPct val="100000"/>
              </a:lnSpc>
              <a:defRPr/>
            </a:pPr>
            <a:r>
              <a:rPr lang="en-US" sz="1600" b="1" i="0" u="none" strike="noStrike">
                <a:solidFill>
                  <a:srgbClr val="1F2937"/>
                </a:solidFill>
                <a:latin typeface="Noto Sans SC"/>
                <a:ea typeface="Noto Sans SC"/>
                <a:cs typeface="Noto Sans SC"/>
                <a:sym typeface="Noto Sans SC"/>
              </a:rPr>
              <a:t>环境搭建与初始化</a:t>
            </a:r>
            <a:endParaRPr lang="en-US" sz="1100"/>
          </a:p>
          <a:p>
            <a:pPr marL="0" indent="0" algn="l">
              <a:lnSpc>
                <a:spcPct val="108000"/>
              </a:lnSpc>
            </a:pPr>
            <a:r>
              <a:rPr lang="en-US" sz="1300" b="0" i="0" u="none" strike="noStrike">
                <a:solidFill>
                  <a:srgbClr val="4B5563"/>
                </a:solidFill>
                <a:latin typeface="Noto Sans SC"/>
                <a:ea typeface="Noto Sans SC"/>
                <a:cs typeface="Noto Sans SC"/>
                <a:sym typeface="Noto Sans SC"/>
              </a:rPr>
              <a:t>配置Python开发环境，安装必要的网络请求与机器人依赖库，构建项目基础骨架。</a:t>
            </a:r>
            <a:endParaRPr lang="en-US" sz="1300" b="0" i="0" u="none" strike="noStrike">
              <a:solidFill>
                <a:srgbClr val="4B5563"/>
              </a:solidFill>
              <a:latin typeface="Noto Sans SC"/>
              <a:ea typeface="Noto Sans SC"/>
              <a:cs typeface="Noto Sans SC"/>
              <a:sym typeface="Noto Sans SC"/>
            </a:endParaRPr>
          </a:p>
        </p:txBody>
      </p:sp>
      <p:sp>
        <p:nvSpPr>
          <p:cNvPr id="9" name="AutoShape 9"/>
          <p:cNvSpPr/>
          <p:nvPr/>
        </p:nvSpPr>
        <p:spPr>
          <a:xfrm>
            <a:off x="4445000" y="5143500"/>
            <a:ext cx="3302000" cy="1206500"/>
          </a:xfrm>
          <a:prstGeom prst="roundRect">
            <a:avLst>
              <a:gd name="adj" fmla="val 0"/>
            </a:avLst>
          </a:prstGeom>
          <a:solidFill>
            <a:srgbClr val="2DD4BF">
              <a:alpha val="8000"/>
            </a:srgbClr>
          </a:solidFill>
          <a:ln w="12700" cap="flat" cmpd="sng">
            <a:solidFill>
              <a:srgbClr val="2DD4BF">
                <a:alpha val="20000"/>
              </a:srgbClr>
            </a:solidFill>
            <a:prstDash val="solid"/>
            <a:round/>
          </a:ln>
        </p:spPr>
        <p:txBody>
          <a:bodyPr vert="horz" wrap="square" lIns="63500" tIns="63500" rIns="63500" bIns="63500" rtlCol="0" anchor="ctr"/>
          <a:lstStyle/>
          <a:p>
            <a:pPr algn="ctr">
              <a:defRPr/>
            </a:pPr>
          </a:p>
        </p:txBody>
      </p:sp>
      <p:pic>
        <p:nvPicPr>
          <p:cNvPr id="10" name="Picture 10"/>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699000" y="5334000"/>
            <a:ext cx="304800" cy="304800"/>
          </a:xfrm>
          <a:prstGeom prst="rect">
            <a:avLst/>
          </a:prstGeom>
        </p:spPr>
      </p:pic>
      <p:sp>
        <p:nvSpPr>
          <p:cNvPr id="11" name="AutoShape 11"/>
          <p:cNvSpPr/>
          <p:nvPr/>
        </p:nvSpPr>
        <p:spPr>
          <a:xfrm>
            <a:off x="5080000" y="5308600"/>
            <a:ext cx="2667000" cy="1016000"/>
          </a:xfrm>
          <a:prstGeom prst="rect">
            <a:avLst/>
          </a:prstGeom>
          <a:noFill/>
          <a:ln w="12700" cap="flat" cmpd="sng">
            <a:noFill/>
            <a:prstDash val="solid"/>
            <a:round/>
          </a:ln>
        </p:spPr>
        <p:txBody>
          <a:bodyPr vert="horz" wrap="square" lIns="0" tIns="0" rIns="0" bIns="0" rtlCol="0" anchor="ctr" anchorCtr="0"/>
          <a:lstStyle/>
          <a:p>
            <a:pPr marL="0" indent="0" algn="l">
              <a:lnSpc>
                <a:spcPct val="100000"/>
              </a:lnSpc>
              <a:defRPr/>
            </a:pPr>
            <a:r>
              <a:rPr lang="en-US" sz="1600" b="1" i="0" u="none" strike="noStrike">
                <a:solidFill>
                  <a:srgbClr val="1F2937"/>
                </a:solidFill>
                <a:latin typeface="Noto Sans SC"/>
                <a:ea typeface="Noto Sans SC"/>
                <a:cs typeface="Noto Sans SC"/>
                <a:sym typeface="Noto Sans SC"/>
              </a:rPr>
              <a:t>核心交互逻辑开发</a:t>
            </a:r>
            <a:endParaRPr lang="en-US" sz="1100"/>
          </a:p>
          <a:p>
            <a:pPr marL="0" indent="0" algn="l">
              <a:lnSpc>
                <a:spcPct val="108000"/>
              </a:lnSpc>
            </a:pPr>
            <a:r>
              <a:rPr lang="en-US" sz="1300" b="0" i="0" u="none" strike="noStrike">
                <a:solidFill>
                  <a:srgbClr val="4B5563"/>
                </a:solidFill>
                <a:latin typeface="Noto Sans SC"/>
                <a:ea typeface="Noto Sans SC"/>
                <a:cs typeface="Noto Sans SC"/>
                <a:sym typeface="Noto Sans SC"/>
              </a:rPr>
              <a:t>对接第三方天气API接口，解析JSON数据，编写关键词匹配与自动回复的业务逻辑。</a:t>
            </a:r>
            <a:endParaRPr lang="en-US" sz="1300" b="0" i="0" u="none" strike="noStrike">
              <a:solidFill>
                <a:srgbClr val="4B5563"/>
              </a:solidFill>
              <a:latin typeface="Noto Sans SC"/>
              <a:ea typeface="Noto Sans SC"/>
              <a:cs typeface="Noto Sans SC"/>
              <a:sym typeface="Noto Sans SC"/>
            </a:endParaRPr>
          </a:p>
        </p:txBody>
      </p:sp>
      <p:sp>
        <p:nvSpPr>
          <p:cNvPr id="12" name="AutoShape 12"/>
          <p:cNvSpPr/>
          <p:nvPr/>
        </p:nvSpPr>
        <p:spPr>
          <a:xfrm>
            <a:off x="8128000" y="5143500"/>
            <a:ext cx="3302000" cy="1206500"/>
          </a:xfrm>
          <a:prstGeom prst="roundRect">
            <a:avLst>
              <a:gd name="adj" fmla="val 0"/>
            </a:avLst>
          </a:prstGeom>
          <a:solidFill>
            <a:srgbClr val="2DD4BF">
              <a:alpha val="8000"/>
            </a:srgbClr>
          </a:solidFill>
          <a:ln w="12700" cap="flat" cmpd="sng">
            <a:solidFill>
              <a:srgbClr val="2DD4BF">
                <a:alpha val="20000"/>
              </a:srgbClr>
            </a:solidFill>
            <a:prstDash val="solid"/>
            <a:round/>
          </a:ln>
        </p:spPr>
        <p:txBody>
          <a:bodyPr vert="horz" wrap="square" lIns="63500" tIns="63500" rIns="63500" bIns="63500" rtlCol="0" anchor="ctr"/>
          <a:lstStyle/>
          <a:p>
            <a:pPr algn="ctr">
              <a:defRPr/>
            </a:pPr>
          </a:p>
        </p:txBody>
      </p:sp>
      <p:pic>
        <p:nvPicPr>
          <p:cNvPr id="13" name="Picture 13"/>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8382000" y="5334000"/>
            <a:ext cx="304800" cy="304800"/>
          </a:xfrm>
          <a:prstGeom prst="rect">
            <a:avLst/>
          </a:prstGeom>
        </p:spPr>
      </p:pic>
      <p:sp>
        <p:nvSpPr>
          <p:cNvPr id="14" name="AutoShape 14"/>
          <p:cNvSpPr/>
          <p:nvPr/>
        </p:nvSpPr>
        <p:spPr>
          <a:xfrm>
            <a:off x="8763000" y="5308600"/>
            <a:ext cx="2667000" cy="1016000"/>
          </a:xfrm>
          <a:prstGeom prst="rect">
            <a:avLst/>
          </a:prstGeom>
          <a:noFill/>
          <a:ln w="12700" cap="flat" cmpd="sng">
            <a:noFill/>
            <a:prstDash val="solid"/>
            <a:round/>
          </a:ln>
        </p:spPr>
        <p:txBody>
          <a:bodyPr vert="horz" wrap="square" lIns="0" tIns="0" rIns="0" bIns="0" rtlCol="0" anchor="ctr" anchorCtr="0"/>
          <a:lstStyle/>
          <a:p>
            <a:pPr marL="0" indent="0" algn="l">
              <a:lnSpc>
                <a:spcPct val="100000"/>
              </a:lnSpc>
              <a:defRPr/>
            </a:pPr>
            <a:r>
              <a:rPr lang="en-US" sz="1600" b="1" i="0" u="none" strike="noStrike">
                <a:solidFill>
                  <a:srgbClr val="1F2937"/>
                </a:solidFill>
                <a:latin typeface="Noto Sans SC"/>
                <a:ea typeface="Noto Sans SC"/>
                <a:cs typeface="Noto Sans SC"/>
                <a:sym typeface="Noto Sans SC"/>
              </a:rPr>
              <a:t>测试与部署上线</a:t>
            </a:r>
            <a:endParaRPr lang="en-US" sz="1100"/>
          </a:p>
          <a:p>
            <a:pPr marL="0" indent="0" algn="l">
              <a:lnSpc>
                <a:spcPct val="108000"/>
              </a:lnSpc>
            </a:pPr>
            <a:r>
              <a:rPr lang="en-US" sz="1300" b="0" i="0" u="none" strike="noStrike">
                <a:solidFill>
                  <a:srgbClr val="4B5563"/>
                </a:solidFill>
                <a:latin typeface="Noto Sans SC"/>
                <a:ea typeface="Noto Sans SC"/>
                <a:cs typeface="Noto Sans SC"/>
                <a:sym typeface="Noto Sans SC"/>
              </a:rPr>
              <a:t>进行本地功能调试与异常处理测试，验证无误后部署至服务器，实现全天候在线服务。</a:t>
            </a:r>
            <a:endParaRPr lang="en-US" sz="1300" b="0" i="0" u="none" strike="noStrike">
              <a:solidFill>
                <a:srgbClr val="4B5563"/>
              </a:solidFill>
              <a:latin typeface="Noto Sans SC"/>
              <a:ea typeface="Noto Sans SC"/>
              <a:cs typeface="Noto Sans SC"/>
              <a:sym typeface="Noto Sans SC"/>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1"/>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0" y="0"/>
            <a:ext cx="12192000" cy="6858000"/>
          </a:xfrm>
          <a:prstGeom prst="roundRect">
            <a:avLst>
              <a:gd name="adj" fmla="val 0"/>
            </a:avLst>
          </a:prstGeom>
          <a:solidFill>
            <a:srgbClr val="FFFFFF">
              <a:alpha val="95000"/>
            </a:srgbClr>
          </a:solidFill>
          <a:ln w="25400" cap="flat" cmpd="sng">
            <a:noFill/>
            <a:prstDash val="solid"/>
            <a:round/>
          </a:ln>
        </p:spPr>
        <p:txBody>
          <a:bodyPr vert="horz" wrap="square" lIns="63500" tIns="63500" rIns="63500" bIns="63500" rtlCol="0" anchor="ctr"/>
          <a:lstStyle/>
          <a:p>
            <a:pPr algn="ctr">
              <a:defRPr/>
            </a:pPr>
          </a:p>
        </p:txBody>
      </p:sp>
      <p:sp>
        <p:nvSpPr>
          <p:cNvPr id="3" name="AutoShape 3"/>
          <p:cNvSpPr/>
          <p:nvPr/>
        </p:nvSpPr>
        <p:spPr>
          <a:xfrm>
            <a:off x="762000" y="635000"/>
            <a:ext cx="10668000" cy="762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3200" b="1" i="0" u="none" strike="noStrike">
                <a:solidFill>
                  <a:srgbClr val="1F2937"/>
                </a:solidFill>
                <a:latin typeface="Noto Sans SC"/>
                <a:ea typeface="Noto Sans SC"/>
                <a:cs typeface="Noto Sans SC"/>
                <a:sym typeface="Noto Sans SC"/>
              </a:rPr>
              <a:t>案例目标与效果展示</a:t>
            </a:r>
            <a:endParaRPr lang="en-US" sz="1100"/>
          </a:p>
        </p:txBody>
      </p:sp>
      <p:sp>
        <p:nvSpPr>
          <p:cNvPr id="4" name="AutoShape 4"/>
          <p:cNvSpPr/>
          <p:nvPr/>
        </p:nvSpPr>
        <p:spPr>
          <a:xfrm>
            <a:off x="762000" y="1905000"/>
            <a:ext cx="5207000" cy="1714500"/>
          </a:xfrm>
          <a:prstGeom prst="roundRect">
            <a:avLst>
              <a:gd name="adj" fmla="val 0"/>
            </a:avLst>
          </a:prstGeom>
          <a:solidFill>
            <a:srgbClr val="2DD4BF">
              <a:alpha val="8000"/>
            </a:srgbClr>
          </a:solidFill>
          <a:ln w="12700" cap="flat" cmpd="sng">
            <a:solidFill>
              <a:srgbClr val="2DD4BF">
                <a:alpha val="25000"/>
              </a:srgbClr>
            </a:solidFill>
            <a:prstDash val="solid"/>
            <a:round/>
          </a:ln>
        </p:spPr>
        <p:txBody>
          <a:bodyPr vert="horz" wrap="square" lIns="63500" tIns="63500" rIns="63500" bIns="63500" rtlCol="0" anchor="ctr"/>
          <a:lstStyle/>
          <a:p>
            <a:pPr algn="ctr">
              <a:defRPr/>
            </a:pPr>
          </a:p>
        </p:txBody>
      </p:sp>
      <p:pic>
        <p:nvPicPr>
          <p:cNvPr id="5" name="Picture 5"/>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16000" y="2133600"/>
            <a:ext cx="355600" cy="355600"/>
          </a:xfrm>
          <a:prstGeom prst="rect">
            <a:avLst/>
          </a:prstGeom>
        </p:spPr>
      </p:pic>
      <p:sp>
        <p:nvSpPr>
          <p:cNvPr id="6" name="AutoShape 6"/>
          <p:cNvSpPr/>
          <p:nvPr/>
        </p:nvSpPr>
        <p:spPr>
          <a:xfrm>
            <a:off x="1460500" y="2133600"/>
            <a:ext cx="4318000" cy="381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1800" b="1" i="0" u="none" strike="noStrike">
                <a:solidFill>
                  <a:srgbClr val="2DD4BF"/>
                </a:solidFill>
                <a:latin typeface="Noto Sans SC"/>
                <a:ea typeface="Noto Sans SC"/>
                <a:cs typeface="Noto Sans SC"/>
                <a:sym typeface="Noto Sans SC"/>
              </a:rPr>
              <a:t>核心功能：智能天气实时查询</a:t>
            </a:r>
            <a:endParaRPr lang="en-US" sz="1100"/>
          </a:p>
        </p:txBody>
      </p:sp>
      <p:sp>
        <p:nvSpPr>
          <p:cNvPr id="7" name="AutoShape 7"/>
          <p:cNvSpPr/>
          <p:nvPr/>
        </p:nvSpPr>
        <p:spPr>
          <a:xfrm>
            <a:off x="1016000" y="2641600"/>
            <a:ext cx="4699000" cy="952500"/>
          </a:xfrm>
          <a:prstGeom prst="rect">
            <a:avLst/>
          </a:prstGeom>
          <a:noFill/>
          <a:ln w="12700" cap="flat" cmpd="sng">
            <a:noFill/>
            <a:prstDash val="solid"/>
            <a:round/>
          </a:ln>
        </p:spPr>
        <p:txBody>
          <a:bodyPr vert="horz" wrap="square" lIns="0" tIns="0" rIns="0" bIns="0" rtlCol="0" anchor="ctr" anchorCtr="0"/>
          <a:lstStyle/>
          <a:p>
            <a:pPr marL="0" indent="0" algn="l">
              <a:lnSpc>
                <a:spcPct val="117000"/>
              </a:lnSpc>
              <a:defRPr/>
            </a:pPr>
            <a:r>
              <a:rPr lang="en-US" sz="1400" b="0" i="0" u="none" strike="noStrike">
                <a:solidFill>
                  <a:srgbClr val="374151"/>
                </a:solidFill>
                <a:latin typeface="Noto Sans SC"/>
                <a:ea typeface="Noto Sans SC"/>
                <a:cs typeface="Noto Sans SC"/>
                <a:sym typeface="Noto Sans SC"/>
              </a:rPr>
              <a:t>用户输入城市名称或关键词，机器人可实时调取气象数据，精准返回对应城市的</a:t>
            </a:r>
            <a:r>
              <a:rPr lang="en-US" sz="1400" b="1" i="0" u="none" strike="noStrike">
                <a:solidFill>
                  <a:srgbClr val="374151"/>
                </a:solidFill>
                <a:latin typeface="Noto Sans SC"/>
                <a:ea typeface="Noto Sans SC"/>
                <a:cs typeface="Noto Sans SC"/>
                <a:sym typeface="Noto Sans SC"/>
              </a:rPr>
              <a:t>实时气温、天气状况、风力风向</a:t>
            </a:r>
            <a:r>
              <a:rPr lang="en-US" sz="1400" b="0" i="0" u="none" strike="noStrike">
                <a:solidFill>
                  <a:srgbClr val="374151"/>
                </a:solidFill>
                <a:latin typeface="Noto Sans SC"/>
                <a:ea typeface="Noto Sans SC"/>
                <a:cs typeface="Noto Sans SC"/>
                <a:sym typeface="Noto Sans SC"/>
              </a:rPr>
              <a:t>及空气质量指数，实现快速、准确的信息响应。</a:t>
            </a:r>
            <a:endParaRPr lang="en-US" sz="1100"/>
          </a:p>
        </p:txBody>
      </p:sp>
      <p:sp>
        <p:nvSpPr>
          <p:cNvPr id="8" name="AutoShape 8"/>
          <p:cNvSpPr/>
          <p:nvPr/>
        </p:nvSpPr>
        <p:spPr>
          <a:xfrm>
            <a:off x="762000" y="4000500"/>
            <a:ext cx="5207000" cy="2095500"/>
          </a:xfrm>
          <a:prstGeom prst="roundRect">
            <a:avLst>
              <a:gd name="adj" fmla="val 0"/>
            </a:avLst>
          </a:prstGeom>
          <a:solidFill>
            <a:srgbClr val="2DD4BF">
              <a:alpha val="8000"/>
            </a:srgbClr>
          </a:solidFill>
          <a:ln w="12700" cap="flat" cmpd="sng">
            <a:solidFill>
              <a:srgbClr val="2DD4BF">
                <a:alpha val="25000"/>
              </a:srgbClr>
            </a:solidFill>
            <a:prstDash val="solid"/>
            <a:round/>
          </a:ln>
        </p:spPr>
        <p:txBody>
          <a:bodyPr vert="horz" wrap="square" lIns="63500" tIns="63500" rIns="63500" bIns="63500" rtlCol="0" anchor="ctr"/>
          <a:lstStyle/>
          <a:p>
            <a:pPr algn="ctr">
              <a:defRPr/>
            </a:pPr>
          </a:p>
        </p:txBody>
      </p:sp>
      <p:pic>
        <p:nvPicPr>
          <p:cNvPr id="9" name="Picture 9"/>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016000" y="4229100"/>
            <a:ext cx="355600" cy="355600"/>
          </a:xfrm>
          <a:prstGeom prst="rect">
            <a:avLst/>
          </a:prstGeom>
        </p:spPr>
      </p:pic>
      <p:sp>
        <p:nvSpPr>
          <p:cNvPr id="10" name="AutoShape 10"/>
          <p:cNvSpPr/>
          <p:nvPr/>
        </p:nvSpPr>
        <p:spPr>
          <a:xfrm>
            <a:off x="1460500" y="4229100"/>
            <a:ext cx="4318000" cy="381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1800" b="1" i="0" u="none" strike="noStrike">
                <a:solidFill>
                  <a:srgbClr val="2DD4BF"/>
                </a:solidFill>
                <a:latin typeface="Noto Sans SC"/>
                <a:ea typeface="Noto Sans SC"/>
                <a:cs typeface="Noto Sans SC"/>
                <a:sym typeface="Noto Sans SC"/>
              </a:rPr>
              <a:t>交互体验：自然语言与决策辅助</a:t>
            </a:r>
            <a:endParaRPr lang="en-US" sz="1100"/>
          </a:p>
        </p:txBody>
      </p:sp>
      <p:sp>
        <p:nvSpPr>
          <p:cNvPr id="11" name="AutoShape 11"/>
          <p:cNvSpPr/>
          <p:nvPr/>
        </p:nvSpPr>
        <p:spPr>
          <a:xfrm>
            <a:off x="1016000" y="4737100"/>
            <a:ext cx="4699000" cy="1270000"/>
          </a:xfrm>
          <a:prstGeom prst="rect">
            <a:avLst/>
          </a:prstGeom>
          <a:noFill/>
          <a:ln w="12700" cap="flat" cmpd="sng">
            <a:noFill/>
            <a:prstDash val="solid"/>
            <a:round/>
          </a:ln>
        </p:spPr>
        <p:txBody>
          <a:bodyPr vert="horz" wrap="square" lIns="0" tIns="0" rIns="0" bIns="0" rtlCol="0" anchor="ctr" anchorCtr="0"/>
          <a:lstStyle/>
          <a:p>
            <a:pPr marL="0" indent="0" algn="l">
              <a:lnSpc>
                <a:spcPct val="117000"/>
              </a:lnSpc>
              <a:defRPr/>
            </a:pPr>
            <a:r>
              <a:rPr lang="en-US" sz="1400" b="0" i="0" u="none" strike="noStrike">
                <a:solidFill>
                  <a:srgbClr val="374151"/>
                </a:solidFill>
                <a:latin typeface="Noto Sans SC"/>
                <a:ea typeface="Noto Sans SC"/>
                <a:cs typeface="Noto Sans SC"/>
                <a:sym typeface="Noto Sans SC"/>
              </a:rPr>
              <a:t>支持自然语言的复杂句式理解，不仅回答事实性问题，更能结合场景提供建议。例如针对“会影响出行吗？”的提问，机器人将综合天气数据，生成包含</a:t>
            </a:r>
            <a:r>
              <a:rPr lang="en-US" sz="1400" b="1" i="0" u="none" strike="noStrike">
                <a:solidFill>
                  <a:srgbClr val="374151"/>
                </a:solidFill>
                <a:latin typeface="Noto Sans SC"/>
                <a:ea typeface="Noto Sans SC"/>
                <a:cs typeface="Noto Sans SC"/>
                <a:sym typeface="Noto Sans SC"/>
              </a:rPr>
              <a:t>出行建议、穿衣指南、温馨提示</a:t>
            </a:r>
            <a:r>
              <a:rPr lang="en-US" sz="1400" b="0" i="0" u="none" strike="noStrike">
                <a:solidFill>
                  <a:srgbClr val="374151"/>
                </a:solidFill>
                <a:latin typeface="Noto Sans SC"/>
                <a:ea typeface="Noto Sans SC"/>
                <a:cs typeface="Noto Sans SC"/>
                <a:sym typeface="Noto Sans SC"/>
              </a:rPr>
              <a:t>的人性化回复。</a:t>
            </a:r>
            <a:endParaRPr lang="en-US" sz="1100"/>
          </a:p>
        </p:txBody>
      </p:sp>
      <p:pic>
        <p:nvPicPr>
          <p:cNvPr id="12" name="Picture 12"/>
          <p:cNvPicPr>
            <a:picLocks noChangeAspect="1"/>
          </p:cNvPicPr>
          <p:nvPr/>
        </p:nvPicPr>
        <p:blipFill>
          <a:blip r:embed="rId6"/>
          <a:srcRect l="167" r="167"/>
          <a:stretch>
            <a:fillRect/>
          </a:stretch>
        </p:blipFill>
        <p:spPr>
          <a:xfrm>
            <a:off x="6223000" y="2222500"/>
            <a:ext cx="5207000" cy="2921000"/>
          </a:xfrm>
          <a:prstGeom prst="rect">
            <a:avLst/>
          </a:prstGeom>
          <a:noFill/>
          <a:ln w="12700" cap="flat" cmpd="sng">
            <a:solidFill>
              <a:srgbClr val="E5E7EB">
                <a:alpha val="100000"/>
              </a:srgbClr>
            </a:solidFill>
            <a:prstDash val="solid"/>
            <a:round/>
          </a:ln>
          <a:effectLst>
            <a:outerShdw blurRad="152400" dist="50800" dir="2700000" algn="tl" rotWithShape="0">
              <a:srgbClr val="000000">
                <a:alpha val="8000"/>
              </a:srgbClr>
            </a:outerShdw>
          </a:effectLst>
        </p:spPr>
      </p:pic>
      <p:sp>
        <p:nvSpPr>
          <p:cNvPr id="13" name="AutoShape 13"/>
          <p:cNvSpPr/>
          <p:nvPr/>
        </p:nvSpPr>
        <p:spPr>
          <a:xfrm>
            <a:off x="6223000" y="5397500"/>
            <a:ext cx="5207000" cy="508000"/>
          </a:xfrm>
          <a:prstGeom prst="rect">
            <a:avLst/>
          </a:prstGeom>
          <a:noFill/>
          <a:ln w="12700" cap="flat" cmpd="sng">
            <a:noFill/>
            <a:prstDash val="solid"/>
            <a:round/>
          </a:ln>
        </p:spPr>
        <p:txBody>
          <a:bodyPr vert="horz" wrap="square" lIns="0" tIns="0" rIns="0" bIns="0" rtlCol="0" anchor="ctr" anchorCtr="0"/>
          <a:lstStyle/>
          <a:p>
            <a:pPr marL="0" indent="0" algn="ctr">
              <a:lnSpc>
                <a:spcPct val="125000"/>
              </a:lnSpc>
              <a:defRPr/>
            </a:pPr>
            <a:r>
              <a:rPr lang="en-US" sz="1300" b="0" i="0" u="none" strike="noStrike">
                <a:solidFill>
                  <a:srgbClr val="6B7280"/>
                </a:solidFill>
                <a:latin typeface="Noto Sans SC"/>
                <a:ea typeface="Noto Sans SC"/>
                <a:cs typeface="Noto Sans SC"/>
                <a:sym typeface="Noto Sans SC"/>
              </a:rPr>
              <a:t>▲ 天气查询机器人对话与配置界面预览，实现可视化交互效果</a:t>
            </a:r>
            <a:endParaRPr lang="en-US" sz="110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1"/>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0" y="0"/>
            <a:ext cx="12192000" cy="6858000"/>
          </a:xfrm>
          <a:prstGeom prst="roundRect">
            <a:avLst>
              <a:gd name="adj" fmla="val 0"/>
            </a:avLst>
          </a:prstGeom>
          <a:solidFill>
            <a:srgbClr val="FFFFFF">
              <a:alpha val="95000"/>
            </a:srgbClr>
          </a:solidFill>
          <a:ln cap="flat" cmpd="sng">
            <a:solidFill>
              <a:srgbClr val="E6CFCF">
                <a:alpha val="95000"/>
              </a:srgbClr>
            </a:solidFill>
            <a:prstDash val="solid"/>
            <a:round/>
          </a:ln>
        </p:spPr>
        <p:txBody>
          <a:bodyPr vert="horz" wrap="square" lIns="63500" tIns="63500" rIns="63500" bIns="63500" rtlCol="0" anchor="ctr"/>
          <a:lstStyle/>
          <a:p>
            <a:pPr algn="ctr">
              <a:defRPr/>
            </a:pPr>
          </a:p>
        </p:txBody>
      </p:sp>
      <p:sp>
        <p:nvSpPr>
          <p:cNvPr id="3" name="AutoShape 3"/>
          <p:cNvSpPr/>
          <p:nvPr/>
        </p:nvSpPr>
        <p:spPr>
          <a:xfrm>
            <a:off x="762000" y="635000"/>
            <a:ext cx="10668000" cy="762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3200" b="1" i="0" u="none" strike="noStrike">
                <a:solidFill>
                  <a:srgbClr val="1F2937"/>
                </a:solidFill>
                <a:latin typeface="Noto Sans SC"/>
                <a:ea typeface="Noto Sans SC"/>
                <a:cs typeface="Noto Sans SC"/>
                <a:sym typeface="Noto Sans SC"/>
              </a:rPr>
              <a:t>步骤1 - 创建低代码智能体</a:t>
            </a:r>
            <a:endParaRPr lang="en-US" sz="1100"/>
          </a:p>
        </p:txBody>
      </p:sp>
      <p:pic>
        <p:nvPicPr>
          <p:cNvPr id="4" name="Picture 4"/>
          <p:cNvPicPr>
            <a:picLocks noChangeAspect="1"/>
          </p:cNvPicPr>
          <p:nvPr/>
        </p:nvPicPr>
        <p:blipFill>
          <a:blip r:embed="rId2"/>
          <a:srcRect l="3061" r="3061"/>
          <a:stretch>
            <a:fillRect/>
          </a:stretch>
        </p:blipFill>
        <p:spPr>
          <a:xfrm>
            <a:off x="762000" y="1778000"/>
            <a:ext cx="3556000" cy="2159000"/>
          </a:xfrm>
          <a:prstGeom prst="roundRect">
            <a:avLst>
              <a:gd name="adj" fmla="val 5882"/>
            </a:avLst>
          </a:prstGeom>
          <a:noFill/>
          <a:ln w="12700" cap="flat" cmpd="sng">
            <a:solidFill>
              <a:srgbClr val="E5E7EB">
                <a:alpha val="100000"/>
              </a:srgbClr>
            </a:solidFill>
            <a:prstDash val="solid"/>
            <a:round/>
          </a:ln>
          <a:effectLst>
            <a:outerShdw blurRad="152400" dist="50800" dir="2700000" algn="tl" rotWithShape="0">
              <a:srgbClr val="000000">
                <a:alpha val="6000"/>
              </a:srgbClr>
            </a:outerShdw>
          </a:effectLst>
        </p:spPr>
      </p:pic>
      <p:sp>
        <p:nvSpPr>
          <p:cNvPr id="5" name="AutoShape 5"/>
          <p:cNvSpPr/>
          <p:nvPr/>
        </p:nvSpPr>
        <p:spPr>
          <a:xfrm>
            <a:off x="4445000" y="1968500"/>
            <a:ext cx="3302000" cy="1905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1800" b="1" i="0" u="none" strike="noStrike">
                <a:solidFill>
                  <a:srgbClr val="2DD4BF"/>
                </a:solidFill>
                <a:latin typeface="Noto Sans SC"/>
                <a:ea typeface="Noto Sans SC"/>
                <a:cs typeface="Noto Sans SC"/>
                <a:sym typeface="Noto Sans SC"/>
              </a:rPr>
              <a:t>可视化极速搭建</a:t>
            </a:r>
            <a:endParaRPr lang="en-US" sz="1100"/>
          </a:p>
          <a:p>
            <a:pPr marL="0" indent="0" algn="l">
              <a:lnSpc>
                <a:spcPct val="117000"/>
              </a:lnSpc>
            </a:pPr>
            <a:r>
              <a:rPr lang="en-US" sz="1300" b="0" i="0" u="none" strike="noStrike">
                <a:solidFill>
                  <a:srgbClr val="4B5563"/>
                </a:solidFill>
                <a:latin typeface="Noto Sans SC"/>
                <a:ea typeface="Noto Sans SC"/>
                <a:cs typeface="Noto Sans SC"/>
                <a:sym typeface="Noto Sans SC"/>
              </a:rPr>
              <a:t>无需复杂的代码基础，通过直观的图形化界面，从新建项目到配置属性，仅需简单几步即可完成智能体的基础创建，快速开启AI应用构建之旅。</a:t>
            </a:r>
            <a:endParaRPr lang="en-US" sz="1300" b="0" i="0" u="none" strike="noStrike">
              <a:solidFill>
                <a:srgbClr val="4B5563"/>
              </a:solidFill>
              <a:latin typeface="Noto Sans SC"/>
              <a:ea typeface="Noto Sans SC"/>
              <a:cs typeface="Noto Sans SC"/>
              <a:sym typeface="Noto Sans SC"/>
            </a:endParaRPr>
          </a:p>
        </p:txBody>
      </p:sp>
      <p:pic>
        <p:nvPicPr>
          <p:cNvPr id="6" name="Picture 6"/>
          <p:cNvPicPr>
            <a:picLocks noChangeAspect="1"/>
          </p:cNvPicPr>
          <p:nvPr/>
        </p:nvPicPr>
        <p:blipFill>
          <a:blip r:embed="rId3"/>
          <a:srcRect b="36824"/>
          <a:stretch>
            <a:fillRect/>
          </a:stretch>
        </p:blipFill>
        <p:spPr>
          <a:xfrm>
            <a:off x="7874000" y="1778000"/>
            <a:ext cx="3556000" cy="2159000"/>
          </a:xfrm>
          <a:prstGeom prst="roundRect">
            <a:avLst>
              <a:gd name="adj" fmla="val 5882"/>
            </a:avLst>
          </a:prstGeom>
          <a:noFill/>
          <a:ln w="12700" cap="flat" cmpd="sng">
            <a:solidFill>
              <a:srgbClr val="E5E7EB">
                <a:alpha val="100000"/>
              </a:srgbClr>
            </a:solidFill>
            <a:prstDash val="solid"/>
            <a:round/>
          </a:ln>
          <a:effectLst>
            <a:outerShdw blurRad="152400" dist="50800" dir="2700000" algn="tl" rotWithShape="0">
              <a:srgbClr val="000000">
                <a:alpha val="6000"/>
              </a:srgbClr>
            </a:outerShdw>
          </a:effectLst>
        </p:spPr>
      </p:pic>
      <p:sp>
        <p:nvSpPr>
          <p:cNvPr id="7" name="AutoShape 7"/>
          <p:cNvSpPr/>
          <p:nvPr/>
        </p:nvSpPr>
        <p:spPr>
          <a:xfrm>
            <a:off x="762000" y="4445000"/>
            <a:ext cx="3429000" cy="1905000"/>
          </a:xfrm>
          <a:prstGeom prst="roundRect">
            <a:avLst>
              <a:gd name="adj" fmla="val 0"/>
            </a:avLst>
          </a:prstGeom>
          <a:solidFill>
            <a:srgbClr val="2DD4BF">
              <a:alpha val="8000"/>
            </a:srgbClr>
          </a:solidFill>
          <a:ln w="12700" cap="flat" cmpd="sng">
            <a:solidFill>
              <a:srgbClr val="2DD4BF">
                <a:alpha val="20000"/>
              </a:srgbClr>
            </a:solidFill>
            <a:prstDash val="solid"/>
            <a:round/>
          </a:ln>
        </p:spPr>
        <p:txBody>
          <a:bodyPr vert="horz" wrap="square" lIns="63500" tIns="63500" rIns="63500" bIns="63500" rtlCol="0" anchor="ctr"/>
          <a:lstStyle/>
          <a:p>
            <a:pPr algn="ctr">
              <a:defRPr/>
            </a:pPr>
          </a:p>
        </p:txBody>
      </p:sp>
      <p:pic>
        <p:nvPicPr>
          <p:cNvPr id="8" name="Picture 8"/>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016000" y="4699000"/>
            <a:ext cx="304800" cy="304800"/>
          </a:xfrm>
          <a:prstGeom prst="rect">
            <a:avLst/>
          </a:prstGeom>
        </p:spPr>
      </p:pic>
      <p:sp>
        <p:nvSpPr>
          <p:cNvPr id="9" name="AutoShape 9"/>
          <p:cNvSpPr/>
          <p:nvPr/>
        </p:nvSpPr>
        <p:spPr>
          <a:xfrm>
            <a:off x="1422400" y="4673600"/>
            <a:ext cx="2667000" cy="381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1600" b="1" i="0" u="none" strike="noStrike">
                <a:solidFill>
                  <a:srgbClr val="1F2937"/>
                </a:solidFill>
                <a:latin typeface="Noto Sans SC"/>
                <a:ea typeface="Noto Sans SC"/>
                <a:cs typeface="Noto Sans SC"/>
                <a:sym typeface="Noto Sans SC"/>
              </a:rPr>
              <a:t>01 进入开发空间</a:t>
            </a:r>
            <a:endParaRPr lang="en-US" sz="1100"/>
          </a:p>
        </p:txBody>
      </p:sp>
      <p:sp>
        <p:nvSpPr>
          <p:cNvPr id="10" name="AutoShape 10"/>
          <p:cNvSpPr/>
          <p:nvPr/>
        </p:nvSpPr>
        <p:spPr>
          <a:xfrm>
            <a:off x="1016000" y="5181600"/>
            <a:ext cx="2921000" cy="1016000"/>
          </a:xfrm>
          <a:prstGeom prst="rect">
            <a:avLst/>
          </a:prstGeom>
          <a:noFill/>
          <a:ln w="12700" cap="flat" cmpd="sng">
            <a:noFill/>
            <a:prstDash val="solid"/>
            <a:round/>
          </a:ln>
        </p:spPr>
        <p:txBody>
          <a:bodyPr vert="horz" wrap="square" lIns="0" tIns="0" rIns="0" bIns="0" rtlCol="0" anchor="ctr" anchorCtr="0"/>
          <a:lstStyle/>
          <a:p>
            <a:pPr marL="0" indent="0" algn="l">
              <a:lnSpc>
                <a:spcPct val="108000"/>
              </a:lnSpc>
              <a:defRPr/>
            </a:pPr>
            <a:r>
              <a:rPr lang="en-US" sz="1300" b="0" i="0" u="none" strike="noStrike">
                <a:solidFill>
                  <a:srgbClr val="4B5563"/>
                </a:solidFill>
                <a:latin typeface="Noto Sans SC"/>
                <a:ea typeface="Noto Sans SC"/>
                <a:cs typeface="Noto Sans SC"/>
                <a:sym typeface="Noto Sans SC"/>
              </a:rPr>
              <a:t>登录Coze平台，选择个人或团队工作空间，进入「项目开发」模块，点击“+项目”即可启动创建流程。</a:t>
            </a:r>
            <a:endParaRPr lang="en-US" sz="1100"/>
          </a:p>
        </p:txBody>
      </p:sp>
      <p:sp>
        <p:nvSpPr>
          <p:cNvPr id="11" name="AutoShape 11"/>
          <p:cNvSpPr/>
          <p:nvPr/>
        </p:nvSpPr>
        <p:spPr>
          <a:xfrm>
            <a:off x="4381500" y="4445000"/>
            <a:ext cx="3429000" cy="1905000"/>
          </a:xfrm>
          <a:prstGeom prst="roundRect">
            <a:avLst>
              <a:gd name="adj" fmla="val 0"/>
            </a:avLst>
          </a:prstGeom>
          <a:solidFill>
            <a:srgbClr val="2DD4BF">
              <a:alpha val="8000"/>
            </a:srgbClr>
          </a:solidFill>
          <a:ln w="12700" cap="flat" cmpd="sng">
            <a:solidFill>
              <a:srgbClr val="2DD4BF">
                <a:alpha val="20000"/>
              </a:srgbClr>
            </a:solidFill>
            <a:prstDash val="solid"/>
            <a:round/>
          </a:ln>
        </p:spPr>
        <p:txBody>
          <a:bodyPr vert="horz" wrap="square" lIns="63500" tIns="63500" rIns="63500" bIns="63500" rtlCol="0" anchor="ctr"/>
          <a:lstStyle/>
          <a:p>
            <a:pPr algn="ctr">
              <a:defRPr/>
            </a:pPr>
          </a:p>
        </p:txBody>
      </p:sp>
      <p:pic>
        <p:nvPicPr>
          <p:cNvPr id="12" name="Picture 12"/>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4635500" y="4699000"/>
            <a:ext cx="304800" cy="304800"/>
          </a:xfrm>
          <a:prstGeom prst="rect">
            <a:avLst/>
          </a:prstGeom>
        </p:spPr>
      </p:pic>
      <p:sp>
        <p:nvSpPr>
          <p:cNvPr id="13" name="AutoShape 13"/>
          <p:cNvSpPr/>
          <p:nvPr/>
        </p:nvSpPr>
        <p:spPr>
          <a:xfrm>
            <a:off x="5041900" y="4673600"/>
            <a:ext cx="2667000" cy="381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1600" b="1" i="0" u="none" strike="noStrike">
                <a:solidFill>
                  <a:srgbClr val="1F2937"/>
                </a:solidFill>
                <a:latin typeface="Noto Sans SC"/>
                <a:ea typeface="Noto Sans SC"/>
                <a:cs typeface="Noto Sans SC"/>
                <a:sym typeface="Noto Sans SC"/>
              </a:rPr>
              <a:t>02 配置基础属性</a:t>
            </a:r>
            <a:endParaRPr lang="en-US" sz="1100"/>
          </a:p>
        </p:txBody>
      </p:sp>
      <p:sp>
        <p:nvSpPr>
          <p:cNvPr id="14" name="AutoShape 14"/>
          <p:cNvSpPr/>
          <p:nvPr/>
        </p:nvSpPr>
        <p:spPr>
          <a:xfrm>
            <a:off x="4635500" y="5181600"/>
            <a:ext cx="2921000" cy="1016000"/>
          </a:xfrm>
          <a:prstGeom prst="rect">
            <a:avLst/>
          </a:prstGeom>
          <a:noFill/>
          <a:ln w="12700" cap="flat" cmpd="sng">
            <a:noFill/>
            <a:prstDash val="solid"/>
            <a:round/>
          </a:ln>
        </p:spPr>
        <p:txBody>
          <a:bodyPr vert="horz" wrap="square" lIns="0" tIns="0" rIns="0" bIns="0" rtlCol="0" anchor="ctr" anchorCtr="0"/>
          <a:lstStyle/>
          <a:p>
            <a:pPr marL="0" indent="0" algn="l">
              <a:lnSpc>
                <a:spcPct val="108000"/>
              </a:lnSpc>
              <a:defRPr/>
            </a:pPr>
            <a:r>
              <a:rPr lang="en-US" sz="1300" b="0" i="0" u="none" strike="noStrike">
                <a:solidFill>
                  <a:srgbClr val="4B5563"/>
                </a:solidFill>
                <a:latin typeface="Noto Sans SC"/>
                <a:ea typeface="Noto Sans SC"/>
                <a:cs typeface="Noto Sans SC"/>
                <a:sym typeface="Noto Sans SC"/>
              </a:rPr>
              <a:t>为智能体命名（如“天气查询助手”），填写功能描述，并可一键生成专属图标，完成智能体的身份定义。</a:t>
            </a:r>
            <a:endParaRPr lang="en-US" sz="1100"/>
          </a:p>
        </p:txBody>
      </p:sp>
      <p:sp>
        <p:nvSpPr>
          <p:cNvPr id="15" name="AutoShape 15"/>
          <p:cNvSpPr/>
          <p:nvPr/>
        </p:nvSpPr>
        <p:spPr>
          <a:xfrm>
            <a:off x="8001000" y="4445000"/>
            <a:ext cx="3429000" cy="1905000"/>
          </a:xfrm>
          <a:prstGeom prst="roundRect">
            <a:avLst>
              <a:gd name="adj" fmla="val 0"/>
            </a:avLst>
          </a:prstGeom>
          <a:solidFill>
            <a:srgbClr val="2DD4BF">
              <a:alpha val="8000"/>
            </a:srgbClr>
          </a:solidFill>
          <a:ln w="12700" cap="flat" cmpd="sng">
            <a:solidFill>
              <a:srgbClr val="2DD4BF">
                <a:alpha val="20000"/>
              </a:srgbClr>
            </a:solidFill>
            <a:prstDash val="solid"/>
            <a:round/>
          </a:ln>
        </p:spPr>
        <p:txBody>
          <a:bodyPr vert="horz" wrap="square" lIns="63500" tIns="63500" rIns="63500" bIns="63500" rtlCol="0" anchor="ctr"/>
          <a:lstStyle/>
          <a:p>
            <a:pPr algn="ctr">
              <a:defRPr/>
            </a:pPr>
          </a:p>
        </p:txBody>
      </p:sp>
      <p:pic>
        <p:nvPicPr>
          <p:cNvPr id="16" name="Picture 16"/>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8255000" y="4699000"/>
            <a:ext cx="304800" cy="304800"/>
          </a:xfrm>
          <a:prstGeom prst="rect">
            <a:avLst/>
          </a:prstGeom>
        </p:spPr>
      </p:pic>
      <p:sp>
        <p:nvSpPr>
          <p:cNvPr id="17" name="AutoShape 17"/>
          <p:cNvSpPr/>
          <p:nvPr/>
        </p:nvSpPr>
        <p:spPr>
          <a:xfrm>
            <a:off x="8661400" y="4673600"/>
            <a:ext cx="2667000" cy="381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1600" b="1" i="0" u="none" strike="noStrike">
                <a:solidFill>
                  <a:srgbClr val="1F2937"/>
                </a:solidFill>
                <a:latin typeface="Noto Sans SC"/>
                <a:ea typeface="Noto Sans SC"/>
                <a:cs typeface="Noto Sans SC"/>
                <a:sym typeface="Noto Sans SC"/>
              </a:rPr>
              <a:t>03 进入编排界面</a:t>
            </a:r>
            <a:endParaRPr lang="en-US" sz="1100"/>
          </a:p>
        </p:txBody>
      </p:sp>
      <p:sp>
        <p:nvSpPr>
          <p:cNvPr id="18" name="AutoShape 18"/>
          <p:cNvSpPr/>
          <p:nvPr/>
        </p:nvSpPr>
        <p:spPr>
          <a:xfrm>
            <a:off x="8255000" y="5181600"/>
            <a:ext cx="2921000" cy="1016000"/>
          </a:xfrm>
          <a:prstGeom prst="rect">
            <a:avLst/>
          </a:prstGeom>
          <a:noFill/>
          <a:ln w="12700" cap="flat" cmpd="sng">
            <a:noFill/>
            <a:prstDash val="solid"/>
            <a:round/>
          </a:ln>
        </p:spPr>
        <p:txBody>
          <a:bodyPr vert="horz" wrap="square" lIns="0" tIns="0" rIns="0" bIns="0" rtlCol="0" anchor="ctr" anchorCtr="0"/>
          <a:lstStyle/>
          <a:p>
            <a:pPr marL="0" indent="0" algn="l">
              <a:lnSpc>
                <a:spcPct val="108000"/>
              </a:lnSpc>
              <a:defRPr/>
            </a:pPr>
            <a:r>
              <a:rPr lang="en-US" sz="1300" b="0" i="0" u="none" strike="noStrike">
                <a:solidFill>
                  <a:srgbClr val="4B5563"/>
                </a:solidFill>
                <a:latin typeface="Noto Sans SC"/>
                <a:ea typeface="Noto Sans SC"/>
                <a:cs typeface="Noto Sans SC"/>
                <a:sym typeface="Noto Sans SC"/>
              </a:rPr>
              <a:t>确认信息后，系统将自动生成智能体骨架，跳转至可视化编排页面，您可在此开始定义智能体的核心逻辑。</a:t>
            </a:r>
            <a:endParaRPr lang="en-US" sz="1100"/>
          </a:p>
        </p:txBody>
      </p:sp>
    </p:spTree>
  </p:cSld>
  <p:clrMapOvr>
    <a:masterClrMapping/>
  </p:clrMapOvr>
</p:sld>
</file>

<file path=ppt/theme/theme1.xml><?xml version="1.0" encoding="utf-8"?>
<a:theme xmlns:a="http://schemas.openxmlformats.org/drawingml/2006/main" name="Office 主题​​">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默认主题">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6275</Words>
  <Application>WPS 演示</Application>
  <PresentationFormat/>
  <Paragraphs>393</Paragraphs>
  <Slides>23</Slides>
  <Notes>0</Notes>
  <HiddenSlides>0</HiddenSlides>
  <MMClips>0</MMClips>
  <ScaleCrop>false</ScaleCrop>
  <HeadingPairs>
    <vt:vector size="6" baseType="variant">
      <vt:variant>
        <vt:lpstr>已用的字体</vt:lpstr>
      </vt:variant>
      <vt:variant>
        <vt:i4>8</vt:i4>
      </vt:variant>
      <vt:variant>
        <vt:lpstr>主题</vt:lpstr>
      </vt:variant>
      <vt:variant>
        <vt:i4>2</vt:i4>
      </vt:variant>
      <vt:variant>
        <vt:lpstr>幻灯片标题</vt:lpstr>
      </vt:variant>
      <vt:variant>
        <vt:i4>23</vt:i4>
      </vt:variant>
    </vt:vector>
  </HeadingPairs>
  <TitlesOfParts>
    <vt:vector size="33" baseType="lpstr">
      <vt:lpstr>Arial</vt:lpstr>
      <vt:lpstr>宋体</vt:lpstr>
      <vt:lpstr>Wingdings</vt:lpstr>
      <vt:lpstr>Arial</vt:lpstr>
      <vt:lpstr>Noto Sans SC</vt:lpstr>
      <vt:lpstr>ksdb</vt:lpstr>
      <vt:lpstr>微软雅黑</vt:lpstr>
      <vt:lpstr>Arial Unicode MS</vt:lpstr>
      <vt:lpstr>Office 主题​​</vt:lpstr>
      <vt:lpstr>默认主题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老王</cp:lastModifiedBy>
  <cp:revision>2</cp:revision>
  <dcterms:created xsi:type="dcterms:W3CDTF">2026-07-14T07:57:26Z</dcterms:created>
  <dcterms:modified xsi:type="dcterms:W3CDTF">2026-07-14T07:57:48Z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IGC">
    <vt:lpwstr>{"Label":"1","ContentProducer":"001191110102MACQD9K64010000","ProduceID":"7662288666203147220","ReservedCode1":"","ContentPropagator":"","PropagateID":"","ReservedCode2":""}</vt:lpwstr>
  </property>
  <property fmtid="{D5CDD505-2E9C-101B-9397-08002B2CF9AE}" pid="3" name="ICV">
    <vt:lpwstr>40999F23F33E4A539461392B9DF70951_12</vt:lpwstr>
  </property>
  <property fmtid="{D5CDD505-2E9C-101B-9397-08002B2CF9AE}" pid="4" name="KSOProductBuildVer">
    <vt:lpwstr>2052-12.1.0.26895</vt:lpwstr>
  </property>
</Properties>
</file>