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3" r:id="rId3"/>
    <p:sldId id="264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67" y="216"/>
      </p:cViewPr>
      <p:guideLst>
        <p:guide orient="horz" pos="219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43014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4320750" y="4163589"/>
            <a:ext cx="4494885" cy="533102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algn="ctr" defTabSz="914400">
              <a:defRPr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项目实录  远程登录管理内网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交换机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56183" y="876884"/>
            <a:ext cx="5069205" cy="1021884"/>
            <a:chOff x="654510" y="348388"/>
            <a:chExt cx="5069205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  <a:endParaRPr lang="zh-CN" altLang="en-US" sz="28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315" y="376328"/>
              <a:ext cx="3835400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>
                <a:lnSpc>
                  <a:spcPct val="150000"/>
                </a:lnSpc>
                <a:buFont typeface="+mj-ea"/>
                <a:buNone/>
              </a:pPr>
              <a:r>
                <a:rPr sz="32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项目设计与准备</a:t>
              </a:r>
              <a:endParaRPr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1779232" y="213088"/>
            <a:ext cx="8231709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</a:t>
            </a:r>
            <a:endParaRPr lang="zh-CN" altLang="en-US" sz="3200" dirty="0">
              <a:ea typeface="思源黑体 CN Bold" panose="020B08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3762" y="69981"/>
            <a:ext cx="837776" cy="807122"/>
            <a:chOff x="733762" y="69981"/>
            <a:chExt cx="837776" cy="807122"/>
          </a:xfrm>
        </p:grpSpPr>
        <p:sp>
          <p:nvSpPr>
            <p:cNvPr id="62" name="Freeform 6"/>
            <p:cNvSpPr/>
            <p:nvPr/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/>
            <p:nvPr/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72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4" name="直接连接符 3"/>
          <p:cNvCxnSpPr/>
          <p:nvPr/>
        </p:nvCxnSpPr>
        <p:spPr>
          <a:xfrm>
            <a:off x="1338018" y="7905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7367905" y="3457575"/>
            <a:ext cx="2872105" cy="26289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ctr"/>
            <a:r>
              <a:rPr lang="zh-CN" sz="1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sz="1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1-34 </a:t>
            </a:r>
            <a:r>
              <a:rPr lang="zh-CN" sz="1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拓扑图</a:t>
            </a:r>
            <a:endParaRPr lang="zh-CN" altLang="en-US" sz="12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-2147482565" name="图片 -214748256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056120" y="1028383"/>
            <a:ext cx="3495040" cy="242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27380" y="2423795"/>
            <a:ext cx="64287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>
              <a:buFont typeface="+mj-lt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根据图1-34（在模拟软件eNSP中的拓扑图） AAA公司总部内网拓扑结构图及表1-1中的具体要求，通过添加设备搭建目标网络。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（1）各设备配置主机名称（见表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1-1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、1-2）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（2）S1、S2、S3要开启远程登录（SSH）功能，远程登录账号为“root”密码为“111111”，本地密码为123456(加密)。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（3）本子项目任务完成后，所有设备配置结果应当保存到启动配置中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4"/>
            </p:custDataLst>
          </p:nvPr>
        </p:nvGraphicFramePr>
        <p:xfrm>
          <a:off x="1194752" y="4589780"/>
          <a:ext cx="0" cy="685800"/>
        </p:xfrm>
        <a:graphic>
          <a:graphicData uri="http://schemas.openxmlformats.org/drawingml/2006/table">
            <a:tbl>
              <a:tblPr/>
              <a:tblGrid>
                <a:gridCol w="1092200"/>
                <a:gridCol w="1098550"/>
                <a:gridCol w="1220788"/>
                <a:gridCol w="1320800"/>
              </a:tblGrid>
              <a:tr h="1905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源设备名称</a:t>
                      </a:r>
                      <a:endParaRPr lang="en-US" altLang="en-US" sz="1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设备接口</a:t>
                      </a:r>
                      <a:endParaRPr lang="en-US" altLang="en-US" sz="1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目标设备名称</a:t>
                      </a:r>
                      <a:endParaRPr lang="en-US" altLang="en-US" sz="1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设备接口</a:t>
                      </a:r>
                      <a:endParaRPr lang="en-US" altLang="en-US" sz="1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651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S1</a:t>
                      </a:r>
                      <a:endParaRPr lang="en-US" sz="1000" b="0"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G0/0/1</a:t>
                      </a:r>
                      <a:endParaRPr lang="en-US" sz="1000" b="0"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S3</a:t>
                      </a:r>
                      <a:endParaRPr lang="en-US" sz="1000" b="0"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G0/0/1</a:t>
                      </a:r>
                      <a:endParaRPr lang="en-US" sz="1000" b="0"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S1</a:t>
                      </a:r>
                      <a:endParaRPr lang="en-US" sz="1000" b="0"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G0/0/2</a:t>
                      </a:r>
                      <a:endParaRPr lang="en-US" sz="1000" b="0"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S2</a:t>
                      </a:r>
                      <a:endParaRPr lang="en-US" sz="1000" b="0"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G0/0/2</a:t>
                      </a:r>
                      <a:endParaRPr lang="en-US" sz="1000" b="0"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S2</a:t>
                      </a:r>
                      <a:endParaRPr lang="en-US" sz="1000" b="0"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G0/0/1</a:t>
                      </a:r>
                      <a:endParaRPr lang="en-US" sz="1000" b="0"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S3</a:t>
                      </a:r>
                      <a:endParaRPr lang="en-US" sz="1000" b="0"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G0/0/2</a:t>
                      </a:r>
                      <a:endParaRPr lang="en-US" sz="1000" b="0"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039620" y="5355590"/>
            <a:ext cx="2872105" cy="26289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ctr"/>
            <a:r>
              <a:rPr sz="1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表1-1 总部内网各设备物理连接情况</a:t>
            </a:r>
            <a:endParaRPr sz="12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6"/>
            </p:custDataLst>
          </p:nvPr>
        </p:nvGraphicFramePr>
        <p:xfrm>
          <a:off x="6379528" y="4528820"/>
          <a:ext cx="0" cy="609600"/>
        </p:xfrm>
        <a:graphic>
          <a:graphicData uri="http://schemas.openxmlformats.org/drawingml/2006/table">
            <a:tbl>
              <a:tblPr/>
              <a:tblGrid>
                <a:gridCol w="701675"/>
                <a:gridCol w="1017588"/>
                <a:gridCol w="1360487"/>
                <a:gridCol w="528638"/>
                <a:gridCol w="1322387"/>
              </a:tblGrid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设备名称</a:t>
                      </a:r>
                      <a:endParaRPr lang="en-US" altLang="en-US" sz="1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配置主机名</a:t>
                      </a:r>
                      <a:r>
                        <a:rPr lang="en-US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</a:t>
                      </a:r>
                      <a:r>
                        <a:rPr lang="en-US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Sysname名）</a:t>
                      </a:r>
                      <a:endParaRPr lang="en-US" altLang="en-US" sz="10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管理IP</a:t>
                      </a:r>
                      <a:endParaRPr lang="en-US" altLang="en-US" sz="10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VLAN</a:t>
                      </a:r>
                      <a:endParaRPr lang="en-US" altLang="en-US" sz="1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说明</a:t>
                      </a:r>
                      <a:endParaRPr lang="en-US" altLang="en-US" sz="10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S1</a:t>
                      </a:r>
                      <a:endParaRPr lang="en-US" altLang="en-US" sz="1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S1</a:t>
                      </a:r>
                      <a:endParaRPr lang="en-US" altLang="en-US" sz="1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192.168.100.1/29</a:t>
                      </a:r>
                      <a:endParaRPr lang="en-US" altLang="en-US" sz="1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总部核心层交换机</a:t>
                      </a:r>
                      <a:endParaRPr lang="en-US" altLang="en-US" sz="1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S2</a:t>
                      </a:r>
                      <a:endParaRPr lang="en-US" altLang="en-US" sz="1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S2</a:t>
                      </a:r>
                      <a:endParaRPr lang="en-US" altLang="en-US" sz="1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192.168.100.2/29</a:t>
                      </a:r>
                      <a:endParaRPr lang="en-US" altLang="en-US" sz="1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总部核心层交换机</a:t>
                      </a:r>
                      <a:endParaRPr lang="en-US" altLang="en-US" sz="1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S3</a:t>
                      </a:r>
                      <a:endParaRPr lang="en-US" altLang="en-US" sz="1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S3</a:t>
                      </a:r>
                      <a:endParaRPr lang="en-US" altLang="en-US" sz="1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192.168.100.3/29</a:t>
                      </a:r>
                      <a:endParaRPr lang="en-US" altLang="en-US" sz="1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总部核心层交换机</a:t>
                      </a:r>
                      <a:endParaRPr lang="en-US" altLang="en-US" sz="10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7367905" y="5347970"/>
            <a:ext cx="2872105" cy="26289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ctr"/>
            <a:r>
              <a:rPr sz="1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表1-2 各交换机的命名及说明</a:t>
            </a:r>
            <a:endParaRPr sz="12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TABLE_BEAUTIFY" val="smartTable{7e1eddfe-69da-4c59-adcb-9cac57398039}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TABLE_BEAUTIFY" val="smartTable{fbd9b776-daeb-494c-a74c-528b40224025}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ISPRING_PRESENTATION_TITLE" val="中国国家电网总结汇报年终年中立体风模板"/>
  <p:tag name="KSO_WPP_MARK_KEY" val="eabdc8e2-fa15-4758-8c76-b807f01fdf46"/>
  <p:tag name="COMMONDATA" val="eyJoZGlkIjoiNjlkZmEyYTViMzQ3MTU3MzNlNDE1NzQyOTYyOWMzMjg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454</Words>
  <Application>WPS 演示</Application>
  <PresentationFormat>宽屏</PresentationFormat>
  <Paragraphs>101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Arial</vt:lpstr>
      <vt:lpstr>宋体</vt:lpstr>
      <vt:lpstr>Wingdings</vt:lpstr>
      <vt:lpstr>思源黑体 CN Normal</vt:lpstr>
      <vt:lpstr>黑体</vt:lpstr>
      <vt:lpstr>思源黑体 CN Bold</vt:lpstr>
      <vt:lpstr>微软雅黑</vt:lpstr>
      <vt:lpstr>Calibri</vt:lpstr>
      <vt:lpstr>Arial Unicode MS</vt:lpstr>
      <vt:lpstr>Open Sans</vt:lpstr>
      <vt:lpstr>Calibri Light</vt:lpstr>
      <vt:lpstr>Office 主题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ds</cp:lastModifiedBy>
  <cp:revision>294</cp:revision>
  <dcterms:created xsi:type="dcterms:W3CDTF">2016-07-21T16:56:00Z</dcterms:created>
  <dcterms:modified xsi:type="dcterms:W3CDTF">2023-01-19T07:25:11Z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8912729AF3A24D579FE1381DDB9218CB</vt:lpwstr>
  </property>
  <property fmtid="{D5CDD505-2E9C-101B-9397-08002B2CF9AE}" pid="3" name="KSOProductBuildVer">
    <vt:lpwstr>2052-11.1.0.13703</vt:lpwstr>
  </property>
</Properties>
</file>