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10.3.3  IPsec VPN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10.3.3  IPsec VPN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10.3.3  IPsec VPN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（6）配置IKE动态协商方式安全策略，关联上述策略。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#R1关联上述策略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ipsec policy 1 1 isakmp             //ipsec策略值串1-15，次序号1-1000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[R1-ipsec-policy-isakmp-1-1] security acl 3001   //关联ACL,与步骤2一致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[R1-ipsec-policy-isakmp-1-1] proposal 1	 //关联proposal策略，与步骤3一致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[R1-ipsec-policy-isakmp-1-1] ike-peer 1	 //关联IKE策略，与步骤4一致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[R1-ipsec-policy-isakmp-1-1]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#R2关联上述策略，与R1配置一致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ipsec policy 1 1 isakmp 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[R2-ipsec-policy-isakmp-1-1] security acl 3001 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[R2-ipsec-policy-isakmp-1-1] proposal 1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[R2-ipsec-policy-isakmp-1-1] ike-peer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[R2-ipsec-policy-isakmp-1-1]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（7）在接口上引用安全策略组，使接口具有IPSec的保护功能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#R1在接口上引用安全策略组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interface GigabitEthernet0/0/1        //本地路由器出口为引用接口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[R1-GigabitEthernet0/0/1] ipsec policy 1   //与第6步一致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#R2在接口上引用安全策略组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interface GigabitEthernet0/0/1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[R2-GigabitEthernet0/0/1] ipsec policy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（8）检查配置结果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配置成功后，在北京总公司的PC1可以ping通上海分公司的PC2，如图10-7所示。但是ping不通Internet路由器，因为Internet路由器没有配置到达R1和R2的路由，如图10-8所示，证明IPSec成功建立。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258" y="3352840"/>
            <a:ext cx="5335666" cy="31822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802" y="3382034"/>
            <a:ext cx="5268391" cy="3125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（8）检查配置结果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此时在R1上通过display ipsec sa brief命令查看ipsec安全协商结果，可以看到PC1通过R1出口IP地址11.0.0.1到达PC2入口路由器R2接口IP地址12.0.0.2的数据均被加密传输，加密协议为ESP，加密算法为sha2-256，而且经过对端R2协商成功后才能连接成功，如图10-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347" y="3657481"/>
            <a:ext cx="9890054" cy="21731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例1 如图10-6所示，现欲在北京总公司与上海分公司之间建立 IPSec VPN 隧道，分别在R1和R2完成配置，使192.168.1.0/24与192.168.2.0/24之间的通信使用安全隧道穿越Internet，IP地址规划如图10-6所示。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021" y="2953633"/>
            <a:ext cx="8458240" cy="38886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（1）配置基本信息，包括路由器主机名、IP地址及静态路由。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#配置R1基本信息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R1    //配置路由器的名称为R1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interface GigabitEthernet 0/0/0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[R1-GigabitEthernet0/0/0] ip address 192.168.1.254 24    //配置端口IP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[R1-GigabitEthernet0/0/0]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[R1-GigabitEthernet0/0/1] ip address 11.0.0.1 24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ip route-static 12.0.0.0 255.255.255.0 11.0.0.2     //配置静态路由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ip route-static 192.168.2.0 255.255.255.0 12.0.0.2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（1）配置基本信息，包括路由器主机名、IP地址及静态路由。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#配置Internet基本信息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R1    //配置路由器的名称为Internet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[Internet] interface GigabitEthernet 0/0/0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[Internet-GigabitEthernet0/0/0] ip address 11.0.0.2 24  //配置端口IP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[Internet-GigabitEthernet0/0/0]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[Internet-GigabitEthernet0/0/1] ip address 12.0.0.1 24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[Internet-GigabitEthernet0/0/1]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（1）配置基本信息，包括路由器主机名、IP地址及静态路由。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#配置R2基本信息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&lt;Huawei&gt;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[Huawei] sysname R2    //配置路由器的名称为R2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interface GigabitEthernet 0/0/0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[R2-GigabitEthernet0/0/0] ip address 192.168.2.254 24  //配置端口IP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[R2-GigabitEthernet0/0/0] interface GigabitEthernet 0/0/1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[R2-GigabitEthernet0/0/1] ip address 12.0.0.2 24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[R2-GigabitEthernet0/0/1]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ip route-static 11.0.0.0 24 12.0.0.1    //配置静态路由，子网掩码24位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ip route-static 192.168.1.0 24 11.0.0.1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（2）定义各自要保护的数据流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#R1定义要保护的数据流ACL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acl 3001        //配置高级acl，编号3000--3999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[R1-acl-adv-3001] rule 5 permit ip source 192.168.1.0 0.0.0.255 destination 192.168.2.0 0.0.0.255    //规则5，允许源192.168.1.0/24访问目标192.168.2.0/24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[R1-acl-adv-3001] quit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#R2定义配置R2要保护的数据流ACL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acl 3001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[R2-acl-adv-3001] rule 5 permit ip source 192.168.2.0 0.0.0.255 destination 192.168.1.0 0.0.0.255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[R2-acl-adv-3001]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（3）创建IPSec安全提议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#R1创建IPSec安全提议。IPSec安全值串为1,方便记忆。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ipsec proposal 1        //IPSec安全提议名称,也可取值串1-15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[R1-ipsec-proposal-1] esp authentication-algorithm sha2-256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[R1-ipsec-proposal-1] esp encryption-algorithm aes-128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[R1-ipsec-proposal-1]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#R2创建IPSec安全提议，与R1配置一致。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ipsec proposal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[R2-ipsec-proposal-1] esp authentication-algorithm sha2-256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[R2-ipsec-proposal-1] esp encryption-algorithm aes-128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[R2-ipsec-proposal-1]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07093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（4）创建IKE安全提议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#R1创建IKE安全提议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ike proposal 1        //IKE安全提议名称,取值1-15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[R1-ike-proposal-1] encryption-algorithm aes-cbc-128    //密钥加密算法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[R1-ike-proposal-1] authentication-algorithm md5     //密钥交换身份鉴别算法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[R1-ipsec-proposal-1]quit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#R2创建IKE安全提议，与R1配置一致。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ike proposal 1        //IKE安全提议名称,取值1-15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[R2-ike-proposal-1] encryption-algorithm aes-cbc-128    //密钥加密算法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[R2-ike-proposal-1] authentication-algorithm md5     //密钥交换身份鉴别算法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[R2-ipsec-proposal-1]quit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ym typeface="+mn-ea"/>
              </a:rPr>
              <a:t>10</a:t>
            </a:r>
            <a:r>
              <a:rPr sz="2400" dirty="0">
                <a:sym typeface="+mn-ea"/>
              </a:rPr>
              <a:t>.3.</a:t>
            </a:r>
            <a:r>
              <a:rPr lang="en-US" sz="2400" dirty="0">
                <a:sym typeface="+mn-ea"/>
              </a:rPr>
              <a:t>3</a:t>
            </a:r>
            <a:r>
              <a:rPr sz="2400" dirty="0">
                <a:sym typeface="+mn-ea"/>
              </a:rPr>
              <a:t> </a:t>
            </a:r>
            <a:r>
              <a:rPr lang="en-US" sz="2400" dirty="0">
                <a:sym typeface="+mn-ea"/>
              </a:rPr>
              <a:t> </a:t>
            </a:r>
            <a:r>
              <a:rPr sz="2400" dirty="0">
                <a:sym typeface="+mn-ea"/>
              </a:rPr>
              <a:t>IPsec VPN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buClrTx/>
              <a:buSzTx/>
              <a:buFontTx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3． IPSec VPN配置实例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（5）配置IKE对等体，并根据默认配置，配置预共享密钥和两端IP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#R1配置IKE对等体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[R1] ike peer 1 v1	         //值串：1-15，STRING&lt;1-15&gt;；版本号：v1/v2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[R1-ike-peer-1] ike-proposal 1         //必须与步骤4的值一致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[R1-ike-peer-1] pre-shared-key simple ipsecvpn   //两端密码必须一致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[R1-ike-peer-1] remote-address 12.0.0.2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[R1-ike-peer-1] local-address 11.0.0.1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[R1-ike-peer-1]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#R2配置IKE对等体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[R2] ike peer 1 v1	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[R2-ike-peer-1] ike-proposal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[R2-ike-peer-1] pre-shared-key simple ipsecvpn  //两端密码必须一致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[R2-ike-peer-1] remote-address 11.0.0.1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[R2-ike-peer-1] local-address 12.0.0.2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[R2-ike-peer-1]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4638</Words>
  <Application>WPS 演示</Application>
  <PresentationFormat>宽屏</PresentationFormat>
  <Paragraphs>162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Wingdings</vt:lpstr>
      <vt:lpstr>Calibri</vt:lpstr>
      <vt:lpstr>Arial Unicode MS</vt:lpstr>
      <vt:lpstr>Calibri Light</vt:lpstr>
      <vt:lpstr>Office 主题</vt:lpstr>
      <vt:lpstr>PowerPoint 演示文稿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  <vt:lpstr>10.3  相关知识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295</cp:revision>
  <dcterms:created xsi:type="dcterms:W3CDTF">2016-07-21T16:56:00Z</dcterms:created>
  <dcterms:modified xsi:type="dcterms:W3CDTF">2023-01-12T09:08:40Z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07433F288F33463D8449E30761582A01</vt:lpwstr>
  </property>
  <property fmtid="{D5CDD505-2E9C-101B-9397-08002B2CF9AE}" pid="3" name="KSOProductBuildVer">
    <vt:lpwstr>2052-11.1.0.13703</vt:lpwstr>
  </property>
</Properties>
</file>