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9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43014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4320750" y="4163589"/>
            <a:ext cx="4494885" cy="533102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项目实录  基本配置与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ssh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远程登录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-2147482508" name="图片 -2147482509" descr="2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76570" y="1542415"/>
            <a:ext cx="6257290" cy="42176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56183" y="876884"/>
            <a:ext cx="5069205" cy="1021884"/>
            <a:chOff x="654510" y="348388"/>
            <a:chExt cx="5069205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315" y="376328"/>
              <a:ext cx="383540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50000"/>
                </a:lnSpc>
                <a:buFont typeface="+mj-ea"/>
                <a:buNone/>
              </a:pPr>
              <a:r>
                <a:rPr sz="32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项目设计与准备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779232" y="213088"/>
            <a:ext cx="82317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</a:t>
            </a:r>
            <a:endParaRPr lang="zh-CN" altLang="en-US" sz="3200" dirty="0"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762" y="69981"/>
            <a:ext cx="837776" cy="807122"/>
            <a:chOff x="733762" y="69981"/>
            <a:chExt cx="837776" cy="807122"/>
          </a:xfrm>
        </p:grpSpPr>
        <p:sp>
          <p:nvSpPr>
            <p:cNvPr id="62" name="Freeform 6"/>
            <p:cNvSpPr/>
            <p:nvPr/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" name="直接连接符 3"/>
          <p:cNvCxnSpPr/>
          <p:nvPr/>
        </p:nvCxnSpPr>
        <p:spPr>
          <a:xfrm>
            <a:off x="1338018" y="7905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517765" y="5860415"/>
            <a:ext cx="2872105" cy="262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4-11</a:t>
            </a:r>
            <a:r>
              <a:rPr lang="zh-CN" altLang="en-US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</a:t>
            </a:r>
            <a:endParaRPr lang="zh-CN" altLang="en-US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380" y="2423795"/>
            <a:ext cx="46774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</a:t>
            </a:r>
            <a:r>
              <a: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根据教学项目要求搭建拓扑图,如图4-11所示：要求为路由器添加串口或以太网口，正确连接网络设备；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（2）完成网络设备的基本配置；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（3）开启R1、R2和R3的ssh功能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PRING_PRESENTATION_TITLE" val="中国国家电网总结汇报年终年中立体风模板"/>
  <p:tag name="KSO_WPP_MARK_KEY" val="eabdc8e2-fa15-4758-8c76-b807f01fdf46"/>
  <p:tag name="COMMONDATA" val="eyJoZGlkIjoiMWJmY2VjMTMyYWU1NjAyNjFmZmY5OTM2MjZjNjkyZm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WPS 演示</Application>
  <PresentationFormat>宽屏</PresentationFormat>
  <Paragraphs>24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思源黑体 CN Normal</vt:lpstr>
      <vt:lpstr>黑体</vt:lpstr>
      <vt:lpstr>思源黑体 CN Bold</vt:lpstr>
      <vt:lpstr>微软雅黑</vt:lpstr>
      <vt:lpstr>Arial Unicode MS</vt:lpstr>
      <vt:lpstr>Calibri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ds</cp:lastModifiedBy>
  <cp:revision>297</cp:revision>
  <dcterms:created xsi:type="dcterms:W3CDTF">2016-07-21T16:56:00Z</dcterms:created>
  <dcterms:modified xsi:type="dcterms:W3CDTF">2023-01-26T05:38:29Z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8912729AF3A24D579FE1381DDB9218CB</vt:lpwstr>
  </property>
  <property fmtid="{D5CDD505-2E9C-101B-9397-08002B2CF9AE}" pid="3" name="KSOProductBuildVer">
    <vt:lpwstr>2052-11.1.0.13703</vt:lpwstr>
  </property>
</Properties>
</file>