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43014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4320750" y="4163589"/>
            <a:ext cx="4494885" cy="533102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项目实录  模拟器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安装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eNSP 1.3.0</a:t>
              </a:r>
              <a:endPara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779232" y="213088"/>
            <a:ext cx="82317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 模拟器</a:t>
            </a:r>
            <a:r>
              <a:rPr lang="zh-CN" altLang="en-US" sz="3200" dirty="0">
                <a:ea typeface="思源黑体 CN Bold" panose="020B0800000000000000" pitchFamily="34" charset="-122"/>
              </a:rPr>
              <a:t>安装</a:t>
            </a:r>
            <a:endParaRPr lang="zh-CN" altLang="en-US" sz="3200" dirty="0"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762" y="69981"/>
            <a:ext cx="837776" cy="807122"/>
            <a:chOff x="733762" y="69981"/>
            <a:chExt cx="837776" cy="807122"/>
          </a:xfrm>
        </p:grpSpPr>
        <p:sp>
          <p:nvSpPr>
            <p:cNvPr id="62" name="Freeform 6"/>
            <p:cNvSpPr/>
            <p:nvPr/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>
            <a:off x="1338018" y="7905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456262" y="2599696"/>
            <a:ext cx="9144000" cy="1476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安装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virtual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box</a:t>
            </a:r>
            <a:endParaRPr lang="en-US" altLang="zh-CN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安装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wireshar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k</a:t>
            </a:r>
            <a:endParaRPr lang="en-US" altLang="zh-CN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安装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eNSP</a:t>
            </a:r>
            <a:endParaRPr lang="en-US" altLang="zh-CN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50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中国国家电网总结汇报年终年中立体风模板"/>
  <p:tag name="KSO_WPP_MARK_KEY" val="eabdc8e2-fa15-4758-8c76-b807f01fdf46"/>
  <p:tag name="COMMONDATA" val="eyJoZGlkIjoiNjlkZmEyYTViMzQ3MTU3MzNlNDE1NzQyOTYyOWMzMj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22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Arial Unicode MS</vt:lpstr>
      <vt:lpstr>Calibri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ds</cp:lastModifiedBy>
  <cp:revision>285</cp:revision>
  <dcterms:created xsi:type="dcterms:W3CDTF">2016-07-21T16:56:00Z</dcterms:created>
  <dcterms:modified xsi:type="dcterms:W3CDTF">2023-01-19T04:19:50Z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8912729AF3A24D579FE1381DDB9218CB</vt:lpwstr>
  </property>
  <property fmtid="{D5CDD505-2E9C-101B-9397-08002B2CF9AE}" pid="3" name="KSOProductBuildVer">
    <vt:lpwstr>2052-11.1.0.13703</vt:lpwstr>
  </property>
</Properties>
</file>