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264" r:id="rId5"/>
    <p:sldId id="311" r:id="rId6"/>
    <p:sldId id="318" r:id="rId7"/>
    <p:sldId id="313" r:id="rId8"/>
    <p:sldId id="314" r:id="rId9"/>
    <p:sldId id="315" r:id="rId10"/>
    <p:sldId id="316" r:id="rId11"/>
    <p:sldId id="31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18"/>
            <p14:sldId id="313"/>
            <p14:sldId id="314"/>
            <p14:sldId id="315"/>
            <p14:sldId id="31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静态NAT配置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静态NAT配置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NAT配置--1．静态NAT配置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完成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静态NAT配置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静态NAT配置步骤、方法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  <a:endParaRPr lang="zh-CN" altLang="en-US" sz="28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  <a:endPara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938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</a:rPr>
              <a:t>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例1  在图9-5中在R1上做静态NAT（将私网1的局部地址10.10.10.10/24映射到内部全局地址199.1.1.10/24上），在R2上做静态NAT（将私网2的局部地址192.168.1.2/24映射到内部全局地址200.1.1.3/24上），使私网2的PC1 能通过公网地址199.1.1.10/24访问Server1服务器，IPv4规划如图9-5所示。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36445" y="3615055"/>
            <a:ext cx="8095615" cy="32359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8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9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9.3.3 NAT配置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基本的静态NAT配置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1）配置步骤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（1）配置路由器各接口IP地址；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interface 接口ID号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address IPv4地址 子网掩码/子网掩位数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（2）配置静态NAT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格式：nat static global 内部全局IP地址 inside 内部局部IP地址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（3）配置缺省路由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route-static 0.0.0.0 0 0.0.0.0 下一跳接口IP地址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（4）测试验证配置结果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 目标内部全局IP地址   //内部局部IP地址ping通Server1内部全局地址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（5）显示NAT转换记录。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display nat session protocol icmp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（1）私网R1路由器配置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R1    //配置路由器的名称为AR1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[R1]interface GigabitEthernet 0/0/0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[R1-GigabitEthernet0/0/0]ip address 10.10.10.1 24  //配置端口IP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[R1-GigabitEthernet0/0/0]interface GigabitEthernet 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[R1-GigabitEthernet0/0/1]ip address 199.1.1.1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[R1-GigabitEthernet0/0/1]nat static global 199.1.1.10 inside 10.10.10.10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//将私网1的局部地址10.10.10.10/24映射到内部全局地址199.1.1.10/24上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[R1-GigabitEthernet0/0/1]nat static enable  //开启静态NAT功能，默认已开启   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[R1-GigabitEthernet0/0/1]quit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[R1]ip route-static 0.0.0.0 0 0.0.0.0 199.1.1.2 //配置缺省路由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（2）私网R2路由器配置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R2    //配置路由器的名称为R2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[R2]interface GigabitEthernet 0/0/0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[R2-GigabitEthernet0/0/0]ip address 192.168.1.1 24  //配置端口IP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[R2-GigabitEthernet0/0/0]interface GigabitEthernet 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[R2-GigabitEthernet0/0/1]ip address 200.1.1.2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[R2-GigabitEthernet0/0/1]nat static global 200.1.1.3 inside 192.168.1.2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//将私网2的局部地址192.168.1.2/24映射到内部全局地址200.1.1.3/24上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[R2-GigabitEthernet0/0/1]nat static enable  //开启静态NAT功能，默认已开启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[R2-GigabitEthernet0/0/1]quit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[R2]ip route-static 0.0.0.0 0 0.0.0.0 200.1.1.1 //配置缺省路由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740" y="1677670"/>
            <a:ext cx="10305415" cy="357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（3）公网Internet路由器配置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[Huawei]sysname Internet    //配置路由器的名称为Internet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[Internet]interface GigabitEthernet 0/0/0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[Internet-GigabitEthernet0/0/0]ip address 192.168.1.1 24  //配置端口IP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[Internet-GigabitEthernet0/0/0]interface GigabitEthernet 0/0/1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[Internet-GigabitEthernet0/0/1]ip address 200.1.1.2 24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（4）Server1和PC1的IPv4地址配置分别如图9-6和图9-7所示。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435" y="2867318"/>
            <a:ext cx="5969066" cy="3927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857" y="2838123"/>
            <a:ext cx="5899887" cy="39597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sz="2400" dirty="0"/>
              <a:t>9.3.3 NAT配置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1．静态NAT配置</a:t>
            </a:r>
            <a:endParaRPr 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2）配置实例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（5）测试验证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此时PC1与Serve1相互不能ping通，如图9-8所示，但是PC1通过内部全局地址200.1.1.3能ping通Server1的内部全局地址199.1.1.10，如图9-9所示。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097" y="3464541"/>
            <a:ext cx="5486083" cy="31238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962" y="3467080"/>
            <a:ext cx="4849509" cy="310226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2253</Words>
  <Application>WPS 演示</Application>
  <PresentationFormat>宽屏</PresentationFormat>
  <Paragraphs>102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290</cp:revision>
  <dcterms:created xsi:type="dcterms:W3CDTF">2016-07-21T16:56:00Z</dcterms:created>
  <dcterms:modified xsi:type="dcterms:W3CDTF">2023-01-12T07:03:55Z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