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2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43014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4320750" y="4163589"/>
            <a:ext cx="4494885" cy="533102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项目实录  模拟器使用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方法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56183" y="876884"/>
            <a:ext cx="5069205" cy="1021884"/>
            <a:chOff x="654510" y="348388"/>
            <a:chExt cx="5069205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315" y="376328"/>
              <a:ext cx="383540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>
                <a:lnSpc>
                  <a:spcPct val="150000"/>
                </a:lnSpc>
                <a:buFont typeface="+mj-ea"/>
                <a:buNone/>
              </a:pP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基本配置实例</a:t>
              </a:r>
              <a:r>
                <a:rPr lang="en-US"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: </a:t>
              </a: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例1</a:t>
              </a:r>
              <a:endParaRPr lang="en-US" altLang="zh-CN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779232" y="213088"/>
            <a:ext cx="82317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</a:t>
            </a:r>
            <a:endParaRPr lang="zh-CN" altLang="en-US" sz="3200" dirty="0">
              <a:ea typeface="思源黑体 CN Bold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3762" y="69981"/>
            <a:ext cx="837776" cy="807122"/>
            <a:chOff x="733762" y="69981"/>
            <a:chExt cx="837776" cy="807122"/>
          </a:xfrm>
        </p:grpSpPr>
        <p:sp>
          <p:nvSpPr>
            <p:cNvPr id="62" name="Freeform 6"/>
            <p:cNvSpPr/>
            <p:nvPr/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" name="直接连接符 3"/>
          <p:cNvCxnSpPr/>
          <p:nvPr/>
        </p:nvCxnSpPr>
        <p:spPr>
          <a:xfrm>
            <a:off x="1338018" y="7905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866775" y="1985010"/>
            <a:ext cx="8020050" cy="42926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+mj-ea"/>
              <a:buNone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通过eNSP 1.3.0搭建网络（网络拓扑图如图1-18所示），并完成下面的要求： 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通过PC1的超级终端功能登录到交换机；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将交换机重命名为S1；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适当配置S1，为远程登录S1做好准备（具体要求：S1的0-4五个虚拟终端用户远程登录时需要验证，telnet远程登录，其账号admin, 验证密码为abc；ssh远程登录，其账号root，验证密码为123；交换机本地密码为456；VLAN 1的IP地址为192.168.100.1，子网掩码均为255.255.255.0）；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配置PC1的IP地址192.168.100.10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查看PC1 ping S1的结果；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通过PC1本地console登录交换机S1；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通过使用telnet及ssh远程登录到交换机S1（模拟远程登录本地）；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查看S1上的MAC地址表；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查看S1的当前配置，并将其保存成启动配置。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-2147482587" name="图片 -214748258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14590" y="4206240"/>
            <a:ext cx="4319270" cy="1154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991475" y="5360670"/>
            <a:ext cx="2872105" cy="2628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1-18 </a:t>
            </a:r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基本配置实例拓扑图</a:t>
            </a:r>
            <a:endParaRPr lang="zh-CN" altLang="en-US"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5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ISPRING_PRESENTATION_TITLE" val="中国国家电网总结汇报年终年中立体风模板"/>
  <p:tag name="KSO_WPP_MARK_KEY" val="eabdc8e2-fa15-4758-8c76-b807f01fdf46"/>
  <p:tag name="COMMONDATA" val="eyJoZGlkIjoiNjlkZmEyYTViMzQ3MTU3MzNlNDE1NzQyOTYyOWMzMjg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</Words>
  <Application>WPS 演示</Application>
  <PresentationFormat>宽屏</PresentationFormat>
  <Paragraphs>31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7" baseType="lpstr">
      <vt:lpstr>Arial</vt:lpstr>
      <vt:lpstr>宋体</vt:lpstr>
      <vt:lpstr>Wingdings</vt:lpstr>
      <vt:lpstr>思源黑体 CN Normal</vt:lpstr>
      <vt:lpstr>黑体</vt:lpstr>
      <vt:lpstr>思源黑体 CN Bold</vt:lpstr>
      <vt:lpstr>微软雅黑</vt:lpstr>
      <vt:lpstr>Arial Unicode MS</vt:lpstr>
      <vt:lpstr>Calibri</vt:lpstr>
      <vt:lpstr>PMingLiU</vt:lpstr>
      <vt:lpstr>MS PGothic</vt:lpstr>
      <vt:lpstr>MingLiU_HKSCS</vt:lpstr>
      <vt:lpstr>MingLiU-ExtB</vt:lpstr>
      <vt:lpstr>MS Gothic</vt:lpstr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ds</cp:lastModifiedBy>
  <cp:revision>289</cp:revision>
  <dcterms:created xsi:type="dcterms:W3CDTF">2016-07-21T16:56:00Z</dcterms:created>
  <dcterms:modified xsi:type="dcterms:W3CDTF">2023-01-19T07:13:22Z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8912729AF3A24D579FE1381DDB9218CB</vt:lpwstr>
  </property>
  <property fmtid="{D5CDD505-2E9C-101B-9397-08002B2CF9AE}" pid="3" name="KSOProductBuildVer">
    <vt:lpwstr>2052-11.1.0.13703</vt:lpwstr>
  </property>
</Properties>
</file>