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11" r:id="rId6"/>
    <p:sldId id="324" r:id="rId7"/>
    <p:sldId id="325" r:id="rId8"/>
    <p:sldId id="326" r:id="rId9"/>
    <p:sldId id="327" r:id="rId10"/>
    <p:sldId id="32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4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11.3.6  FAT AP的网络组建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11.3.6  FAT AP的网络组建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11.3.6  FAT AP的网络组建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138683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 组网需求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138045" y="2005330"/>
            <a:ext cx="4090035" cy="3322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AP通过有线网络接入互联网，每个AP都是一个单独的节点，需要独立配置其信道、功率、安全策略等。常见的应用场景有家庭无线网络、办公室无线网等，一个园区无线网络的典型拓扑如图11-13所示。</a:t>
            </a:r>
            <a:endParaRPr kumimoji="1" lang="zh-CN" altLang="en-US" sz="2000" b="1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5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63335" y="1355090"/>
            <a:ext cx="5309870" cy="4860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045" y="2061210"/>
            <a:ext cx="9677400" cy="1630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例1：FAT AP的配置（华为真实AP上完成，真实AP才具有FAT  AP功能）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#注意：本案例需在华为真实AP上实现，eNSP模拟器的AP均为FIT AP（瘦AP）。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如图11-14所示，完成FAT AP的基础配置，FAT AP通过有线方式接入Internet，通过无线方式连接终端。单位工作人员可以随时随地的访问公司网络，需要通过部署FAT AP 的WLAN无线局域网业务实现移动办公。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28645" y="3865245"/>
            <a:ext cx="6629400" cy="208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11.3.6  FAT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53164" cy="150416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2.FAT AP的配置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FAT AP配置项和配置数据如表11-5所示。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905596" y="2583620"/>
          <a:ext cx="8380730" cy="3014980"/>
        </p:xfrm>
        <a:graphic>
          <a:graphicData uri="http://schemas.openxmlformats.org/drawingml/2006/table">
            <a:tbl>
              <a:tblPr/>
              <a:tblGrid>
                <a:gridCol w="2394585"/>
                <a:gridCol w="5986145"/>
              </a:tblGrid>
              <a:tr h="4241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配置项</a:t>
                      </a:r>
                      <a:endParaRPr lang="en-US" altLang="en-US" sz="20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320" marR="15232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数据</a:t>
                      </a:r>
                      <a:endParaRPr lang="en-US" altLang="en-US" sz="20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320" marR="15232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DHCP服务器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SW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STA业务VLAN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VLAN 10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STA地址池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NET:192.168.10.0/24GATEWAY:192.168.10.254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SSID模板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SSID模板名称：SSID1SSID名称：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wlan-net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62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VAP模板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名称：VAP1业务VLAN：VLAN 10引用模板：SSID模板SSID1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52320" marR="152320" marT="76160" marB="7616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11.3.6  FAT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53164" cy="150416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2.FAT AP的配置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（1）配置SW作为DHCP服务器，为STA分配IP地址。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SW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[SW-vlan10]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port trunk allow-pass 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dhcp enable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[SW] interface Vlanif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[SW-Vlanif10] ip address 192.168.10.254 24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[SW-Vlanif10] dhcp select interface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[SW-Vlanif10]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11.3.6  FAT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53164" cy="150416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2.FAT AP的配置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（2）配置AP与上层网络设备互通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AP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[AP-vlan10]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interface vlanif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[AP-Vlanif10] ip address 192.168.10.253 24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[AP-Vlanif10]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interface gigabitethernet 0/0/0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[AP-GigabitEthernet0/0/0] port link-type trunk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[AP-GigabitEthernet0/0/0] port trunk allow-pass 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[AP-GigabitEthernet0/0/0]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11.3.6  FAT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968992" cy="52455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2.FAT AP的配置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（3）配置WLAN参数。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wlan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[AP-wlan-view] ssid-profile name SSID1    // 创建名为“SSID1”的SSID模板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[AP-wlan-ssid-prof-SSID1] ssid wlan-net    //配置SSID名称为“wlan-net”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[AP-wlan-ssid-prof-SSID1]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[AP-wlan-view] vap-profile name VAP1    //创建名为“VAP1”的VAP模板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[AP-wlan-vap-prof-VAP1] service-vlan vlan-id 10    //配置业务VLAN为vlan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[AP-wlan-vap-prof-VAP1] ssid-profile SSID1    //配置VAP模板引用SSID模板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[AP-wlan-vap-prof-VAP1]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[AP-wlan-view]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（4）应用WLAN参数到无线射频卡。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interface Wlan-Radio 0/0/0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[AP-Wlan-Radio0/0/0] vap-profile VAP1 wlan 2   </a:t>
            </a: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//配置wlan 2引用名为“VAP1”模板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[AP-Wlan-Radio0/0/0]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sz="2400" b="1" dirty="0"/>
              <a:t>11.3.6  FAT AP的网络组建</a:t>
            </a:r>
            <a:endParaRPr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601152"/>
            <a:ext cx="10039836" cy="52455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2.FAT AP的配置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（5）验证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可以在AP上使用【display vap ssid all】命令查看VAP信息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[AP] display vap ssid all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Info: This operation may take a few seconds, please wait.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WID : WLAN ID           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 MAC         RfID WID  BSSID          Status  Auth type  STA   SSID      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c4b8-b469-32e00    2    C4B8-B469-32E1 ON      Open       0     wlan-net  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Total: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TABLE_BEAUTIFY" val="smartTable{bbca6dfc-4f72-4dbf-b714-09403a0dbe43}"/>
</p:tagLst>
</file>

<file path=ppt/tags/tag25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2501</Words>
  <Application>WPS 演示</Application>
  <PresentationFormat>宽屏</PresentationFormat>
  <Paragraphs>122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Wingdings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293</cp:revision>
  <dcterms:created xsi:type="dcterms:W3CDTF">2016-07-21T16:56:00Z</dcterms:created>
  <dcterms:modified xsi:type="dcterms:W3CDTF">2023-01-12T08:27:06Z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C1FD00CAE4B142989C88C0C6DF38EE0C</vt:lpwstr>
  </property>
  <property fmtid="{D5CDD505-2E9C-101B-9397-08002B2CF9AE}" pid="3" name="KSOProductBuildVer">
    <vt:lpwstr>2052-11.1.0.13703</vt:lpwstr>
  </property>
</Properties>
</file>