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3" r:id="rId2"/>
    <p:sldId id="264" r:id="rId3"/>
    <p:sldId id="318" r:id="rId4"/>
    <p:sldId id="311" r:id="rId5"/>
    <p:sldId id="319" r:id="rId6"/>
    <p:sldId id="325" r:id="rId7"/>
    <p:sldId id="326" r:id="rId8"/>
    <p:sldId id="327" r:id="rId9"/>
    <p:sldId id="328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8"/>
            <p14:sldId id="311"/>
            <p14:sldId id="319"/>
            <p14:sldId id="325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添加默认路由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5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添加默认路由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.4.3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默认路由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默认路由配置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zh-CN" altLang="en-US" sz="2000" b="1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默认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路由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添加默认路由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7054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2255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默认路由的配置与删除命令</a:t>
            </a:r>
          </a:p>
          <a:p>
            <a:pPr marL="259715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[Huawei]</a:t>
            </a:r>
            <a:r>
              <a:rPr lang="en-US" altLang="zh-CN" sz="18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0.0.0.0 0.0.0.0 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59715" indent="984250" algn="just">
              <a:lnSpc>
                <a:spcPct val="150000"/>
              </a:lnSpc>
            </a:pPr>
            <a:r>
              <a:rPr lang="en-US" altLang="zh-CN" sz="1800" i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next-hop-address | outgoing interface   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默认路由配置</a:t>
            </a:r>
          </a:p>
          <a:p>
            <a:pPr indent="262255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[Huawei] undo </a:t>
            </a:r>
            <a:r>
              <a:rPr lang="en-US" altLang="zh-CN" sz="18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0.0.0.0 0.0.0.0   //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默认路由删除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4996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上去往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192.168.3.0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网段的静态路由改为用默认路由实现</a:t>
            </a:r>
            <a:r>
              <a:rPr lang="zh-CN" altLang="zh-CN" dirty="0"/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988E2AB-C36A-9DA3-3D36-817845B30A4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800" y="3173137"/>
            <a:ext cx="8791573" cy="222276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116875B-F271-E395-E176-1D4CE1C78A1C}"/>
              </a:ext>
            </a:extLst>
          </p:cNvPr>
          <p:cNvSpPr txBox="1"/>
          <p:nvPr/>
        </p:nvSpPr>
        <p:spPr>
          <a:xfrm>
            <a:off x="4756728" y="5519516"/>
            <a:ext cx="25769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</a:t>
            </a:r>
            <a:r>
              <a:rPr lang="en-US" altLang="zh-CN" sz="16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5-1 </a:t>
            </a:r>
            <a:r>
              <a:rPr lang="zh-CN" altLang="zh-CN" sz="16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网络拓扑图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添加默认路由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7054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上删除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去往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192.168.3.0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网段的静态路由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[R1]undo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192.168.3.0 255.255.255.0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）查看路由表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&lt;R1&gt;display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377370-662D-2BA0-2120-EFA8216CD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604" y="3611514"/>
            <a:ext cx="6264183" cy="27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212116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添加默认路由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289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信息解读：此时静态路由已被删除。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此时，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相互不能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通，原因是它们之间缺少由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到达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的路由。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43B6038-3A6C-E623-6DEF-3B3BF86BA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437" y="3196016"/>
            <a:ext cx="5319221" cy="31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9226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添加默认路由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21209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）添加默认路由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0.0.0.0 0.0.0.0 192.168.2.2 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//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在路由器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上配置通向所有网段的默认路由，下一跳地址是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192.168.2.2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route-static 0.0.0.0 0.0.0.0 192.168.2.1  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//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在路由器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上配置通向所有网段的默认路由，下一跳地址是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192.168.2.1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08707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添加默认路由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8744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5)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查看路由信息（以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为例）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&lt;R1&gt;display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C5A7F1E-D52B-80B4-4C4B-0CDA8014D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253" y="3045847"/>
            <a:ext cx="6157494" cy="282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91831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5.4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添加默认路由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289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信息解读：此时路由表中已存在添加的默认路由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）测试连通性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此时，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相互能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通，原因是它们拥有了可达对方的路由。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C02CC10-0F0B-CCD4-BFB7-497D1F0A4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93" y="3429000"/>
            <a:ext cx="6866215" cy="237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8808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340</Words>
  <Application>Microsoft Office PowerPoint</Application>
  <PresentationFormat>宽屏</PresentationFormat>
  <Paragraphs>43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思源黑体 CN Bold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325</cp:revision>
  <dcterms:created xsi:type="dcterms:W3CDTF">2016-07-21T16:56:00Z</dcterms:created>
  <dcterms:modified xsi:type="dcterms:W3CDTF">2023-03-13T15:02:36Z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