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3" r:id="rId2"/>
    <p:sldId id="264" r:id="rId3"/>
    <p:sldId id="332" r:id="rId4"/>
    <p:sldId id="325" r:id="rId5"/>
    <p:sldId id="311" r:id="rId6"/>
    <p:sldId id="333" r:id="rId7"/>
    <p:sldId id="334" r:id="rId8"/>
    <p:sldId id="33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32"/>
            <p14:sldId id="325"/>
            <p14:sldId id="311"/>
            <p14:sldId id="333"/>
            <p14:sldId id="334"/>
            <p14:sldId id="3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7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4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CHAP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CHAP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 algn="just"/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对例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中串口链路进行抓包观察，观察报文中的用户名与密码。</a:t>
            </a:r>
          </a:p>
          <a:p>
            <a:pPr indent="267970" algn="just"/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注意：在抓包前必须关闭重启接口，因为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链路只有协商阶段才会在报文中携带用户名与密码。</a:t>
            </a:r>
          </a:p>
          <a:p>
            <a:pPr indent="267970" algn="just"/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</a:p>
          <a:p>
            <a:pPr indent="267970" algn="just"/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7970" algn="just"/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可以观察到，在数据包中很容易找到所配置的用户名和密码。“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Peer-ID”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显示内容为用户名，“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Password”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显示内容为密码。由此验证了使用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认证时，口令将以明文方式在链路上传送，并且由于完成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链路建立后，会不停地在链路上反复发送用户名和口令。而使用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认证时，口令用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MD5</a:t>
            </a:r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算法加密后在链路上发送，能有效地防止攻击。</a:t>
            </a: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EED4EE-4370-5EAB-7F8B-8FF18BF97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845" y="2584767"/>
            <a:ext cx="5274310" cy="168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01493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CHAP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162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）配置命令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l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命令格式：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[Huawei]int s4/0/0  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-Serial4/0/0]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authentication-mode CHAP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说明：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协议对对端设备的认证方式为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）配置本地认证信息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]local-user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 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 cipher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]local-user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service-type 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说明：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为对端认证方所使用的用户名，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为密码。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）配置对端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[Huawei]int s4/0/0 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-Serial4/0/0]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pap 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password cipher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92350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1151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just"/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例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 </a:t>
            </a:r>
            <a:r>
              <a:rPr lang="zh-CN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将例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中的验证方式修改为</a:t>
            </a:r>
            <a:r>
              <a:rPr lang="en-US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r>
              <a:rPr lang="zh-CN" altLang="zh-CN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认证。</a:t>
            </a:r>
            <a:endParaRPr lang="en-US" altLang="zh-CN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lvl="0" algn="just"/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C00A75-698A-5E89-D773-48325F37C5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20705" y="2914002"/>
            <a:ext cx="5273497" cy="291414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CHAP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335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）删除原有地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配置，域名保持不变。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s4/0/0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[R1-Serial4/0/0]undo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pap local-user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 [R3]int s4/0/0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[R3-Serial4/0/0]undo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authentication-mode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的认证方式为</a:t>
            </a:r>
            <a:r>
              <a:rPr lang="fr-FR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s4/0/0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认证方式为</a:t>
            </a: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CHAP   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[R3-Serial4/0/0]ppp authentication-mode chap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[R3-Serial4/0/0]q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[R3]aaa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配置存储在本地，对端认证方所使用的用户名为</a:t>
            </a: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，密码为</a:t>
            </a: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，其余认证方案和域的配置保持不变</a:t>
            </a:r>
            <a:r>
              <a:rPr lang="fr-FR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[R3-aaa]local-user R1 password cipher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[R3-aaa]local-user R1 service-type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29740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CHAP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(3)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配置完成后，关闭连接接口一段时间后再打开，使链路重新协商，查看链路状态，并测试连通性。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PC&gt;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ping 10.0.2.1</a:t>
            </a:r>
          </a:p>
          <a:p>
            <a:pPr indent="266700" algn="just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和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间无法通信。</a:t>
            </a: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75957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3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CHAP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4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）在对端配置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CHAP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认证的用户名和密码</a:t>
            </a:r>
          </a:p>
          <a:p>
            <a:pPr indent="266700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[R1]int s4/0/0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6700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[R1-Serial4/0/0]</a:t>
            </a: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chap user R1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6700"/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[R1-Serial4/0/0]</a:t>
            </a: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chap password cipher Huawei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6700"/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配置完成，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间通信正常。此时再次抓取数据包查看。</a:t>
            </a: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C514C6-A7D8-0F52-F514-4AC33CFCE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541" y="3538418"/>
            <a:ext cx="5274310" cy="14357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923AB2C-86F3-06DC-F765-FA1E30DBF723}"/>
              </a:ext>
            </a:extLst>
          </p:cNvPr>
          <p:cNvSpPr txBox="1"/>
          <p:nvPr/>
        </p:nvSpPr>
        <p:spPr>
          <a:xfrm>
            <a:off x="1219200" y="5486400"/>
            <a:ext cx="9926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可以观察到，现在的数据包内容已经为加密方式发送，安全性得到了提高。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383396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581</Words>
  <Application>Microsoft Office PowerPoint</Application>
  <PresentationFormat>宽屏</PresentationFormat>
  <Paragraphs>72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331</cp:revision>
  <dcterms:created xsi:type="dcterms:W3CDTF">2016-07-21T16:56:00Z</dcterms:created>
  <dcterms:modified xsi:type="dcterms:W3CDTF">2023-01-23T13:11:01Z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