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303" r:id="rId2"/>
    <p:sldId id="341" r:id="rId3"/>
    <p:sldId id="353" r:id="rId4"/>
    <p:sldId id="354" r:id="rId5"/>
    <p:sldId id="355" r:id="rId6"/>
    <p:sldId id="356" r:id="rId7"/>
    <p:sldId id="357" r:id="rId8"/>
    <p:sldId id="358" r:id="rId9"/>
  </p:sldIdLst>
  <p:sldSz cx="12192000" cy="6858000"/>
  <p:notesSz cx="6858000" cy="9144000"/>
  <p:custDataLst>
    <p:tags r:id="rId1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无标题节" id="{88A402EC-95B9-472E-AF06-347D7F7DA0AB}">
          <p14:sldIdLst>
            <p14:sldId id="303"/>
            <p14:sldId id="341"/>
            <p14:sldId id="353"/>
            <p14:sldId id="354"/>
            <p14:sldId id="355"/>
            <p14:sldId id="356"/>
            <p14:sldId id="357"/>
            <p14:sldId id="358"/>
          </p14:sldIdLst>
        </p14:section>
      </p14:sectionLst>
    </p:ext>
    <p:ext uri="{EFAFB233-063F-42B5-8137-9DF3F51BA10A}">
      <p15:sldGuideLst xmlns:p15="http://schemas.microsoft.com/office/powerpoint/2012/main">
        <p15:guide id="1" orient="horz" pos="2160" userDrawn="1">
          <p15:clr>
            <a:srgbClr val="A4A3A4"/>
          </p15:clr>
        </p15:guide>
        <p15:guide id="2" pos="38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73A5"/>
    <a:srgbClr val="0F87C3"/>
    <a:srgbClr val="F5B867"/>
    <a:srgbClr val="EB5850"/>
    <a:srgbClr val="0B345D"/>
    <a:srgbClr val="00706B"/>
    <a:srgbClr val="006D68"/>
    <a:srgbClr val="919191"/>
    <a:srgbClr val="8A8A8A"/>
    <a:srgbClr val="0060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83" d="100"/>
          <a:sy n="83" d="100"/>
        </p:scale>
        <p:origin x="614" y="48"/>
      </p:cViewPr>
      <p:guideLst>
        <p:guide orient="horz" pos="2160"/>
        <p:guide pos="385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570998-D477-452B-BC78-CAEB581948E8}" type="datetimeFigureOut">
              <a:rPr lang="zh-CN" altLang="en-US" smtClean="0"/>
              <a:t>2023/1/18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8BAAC1-57AC-45EB-B047-EC7DFA12A11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BAAC1-57AC-45EB-B047-EC7DFA12A118}"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slideMaster" Target="../slideMasters/slideMaster1.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slideMaster" Target="../slideMasters/slideMaster1.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grpSp>
        <p:nvGrpSpPr>
          <p:cNvPr id="30" name="组合 29"/>
          <p:cNvGrpSpPr/>
          <p:nvPr userDrawn="1"/>
        </p:nvGrpSpPr>
        <p:grpSpPr>
          <a:xfrm>
            <a:off x="467062" y="158881"/>
            <a:ext cx="837776" cy="807122"/>
            <a:chOff x="733762" y="69981"/>
            <a:chExt cx="837776" cy="807122"/>
          </a:xfrm>
        </p:grpSpPr>
        <p:sp>
          <p:nvSpPr>
            <p:cNvPr id="31" name="Freeform 6"/>
            <p:cNvSpPr/>
            <p:nvPr>
              <p:custDataLst>
                <p:tags r:id="rId3"/>
              </p:custDataLst>
            </p:nvPr>
          </p:nvSpPr>
          <p:spPr bwMode="auto">
            <a:xfrm>
              <a:off x="744878" y="69981"/>
              <a:ext cx="826660" cy="783016"/>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0F87C3"/>
                </a:gs>
                <a:gs pos="100000">
                  <a:srgbClr val="0B345D"/>
                </a:gs>
              </a:gsLst>
              <a:lin ang="27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32" name="Freeform 6"/>
            <p:cNvSpPr/>
            <p:nvPr>
              <p:custDataLst>
                <p:tags r:id="rId4"/>
              </p:custDataLst>
            </p:nvPr>
          </p:nvSpPr>
          <p:spPr bwMode="auto">
            <a:xfrm>
              <a:off x="733762" y="189302"/>
              <a:ext cx="826660" cy="68780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思源黑体 CN Normal" panose="020B0400000000000000" pitchFamily="34" charset="-122"/>
                <a:sym typeface="Arial" panose="020B0604020202020204" pitchFamily="34" charset="0"/>
              </a:endParaRPr>
            </a:p>
          </p:txBody>
        </p:sp>
        <p:grpSp>
          <p:nvGrpSpPr>
            <p:cNvPr id="33" name="组合 32"/>
            <p:cNvGrpSpPr/>
            <p:nvPr/>
          </p:nvGrpSpPr>
          <p:grpSpPr>
            <a:xfrm>
              <a:off x="971976" y="383308"/>
              <a:ext cx="366042" cy="278120"/>
              <a:chOff x="4268086" y="4221191"/>
              <a:chExt cx="509646" cy="387231"/>
            </a:xfrm>
            <a:solidFill>
              <a:schemeClr val="tx1">
                <a:lumMod val="65000"/>
                <a:lumOff val="35000"/>
              </a:schemeClr>
            </a:solidFill>
          </p:grpSpPr>
          <p:sp>
            <p:nvSpPr>
              <p:cNvPr id="34" name="Freeform 20"/>
              <p:cNvSpPr>
                <a:spLocks noEditPoints="1"/>
              </p:cNvSpPr>
              <p:nvPr>
                <p:custDataLst>
                  <p:tags r:id="rId5"/>
                </p:custDataLst>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35" name="Freeform 21"/>
              <p:cNvSpPr>
                <a:spLocks noEditPoints="1"/>
              </p:cNvSpPr>
              <p:nvPr>
                <p:custDataLst>
                  <p:tags r:id="rId6"/>
                </p:custDataLst>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思源黑体 CN Normal" panose="020B0400000000000000" pitchFamily="34" charset="-122"/>
                  <a:sym typeface="Arial" panose="020B0604020202020204" pitchFamily="34" charset="0"/>
                </a:endParaRPr>
              </a:p>
            </p:txBody>
          </p:sp>
        </p:grpSp>
      </p:grpSp>
      <p:cxnSp>
        <p:nvCxnSpPr>
          <p:cNvPr id="36" name="直接连接符 35"/>
          <p:cNvCxnSpPr/>
          <p:nvPr userDrawn="1">
            <p:custDataLst>
              <p:tags r:id="rId1"/>
            </p:custDataLst>
          </p:nvPr>
        </p:nvCxnSpPr>
        <p:spPr>
          <a:xfrm>
            <a:off x="1071318" y="879448"/>
            <a:ext cx="10744200" cy="0"/>
          </a:xfrm>
          <a:prstGeom prst="line">
            <a:avLst/>
          </a:prstGeom>
          <a:ln w="38100">
            <a:solidFill>
              <a:srgbClr val="0D73A5"/>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userDrawn="1">
            <p:custDataLst>
              <p:tags r:id="rId2"/>
            </p:custDataLst>
          </p:nvPr>
        </p:nvSpPr>
        <p:spPr>
          <a:xfrm>
            <a:off x="1512570" y="302260"/>
            <a:ext cx="10303510" cy="583565"/>
          </a:xfrm>
          <a:prstGeom prst="rect">
            <a:avLst/>
          </a:prstGeom>
          <a:noFill/>
        </p:spPr>
        <p:txBody>
          <a:bodyPr wrap="square">
            <a:spAutoFit/>
          </a:bodyPr>
          <a:lstStyle/>
          <a:p>
            <a:pPr>
              <a:defRPr/>
            </a:pPr>
            <a:r>
              <a:rPr lang="zh-CN" altLang="en-US" sz="3200" dirty="0">
                <a:ea typeface="思源黑体 CN Bold" panose="020B0800000000000000" pitchFamily="34" charset="-122"/>
              </a:rPr>
              <a:t>项目实录：</a:t>
            </a:r>
            <a:r>
              <a:rPr lang="zh-CN" sz="3200" b="1">
                <a:latin typeface="微软雅黑" panose="020B0503020204020204" charset="-122"/>
                <a:ea typeface="微软雅黑" panose="020B0503020204020204" charset="-122"/>
                <a:cs typeface="微软雅黑" panose="020B0503020204020204" charset="-122"/>
                <a:sym typeface="+mn-ea"/>
              </a:rPr>
              <a:t>1</a:t>
            </a:r>
            <a:r>
              <a:rPr lang="en-US" altLang="zh-CN" sz="3200" b="1">
                <a:latin typeface="微软雅黑" panose="020B0503020204020204" charset="-122"/>
                <a:ea typeface="微软雅黑" panose="020B0503020204020204" charset="-122"/>
                <a:cs typeface="微软雅黑" panose="020B0503020204020204" charset="-122"/>
                <a:sym typeface="+mn-ea"/>
              </a:rPr>
              <a:t>0</a:t>
            </a:r>
            <a:r>
              <a:rPr lang="zh-CN" sz="3200" b="1">
                <a:latin typeface="微软雅黑" panose="020B0503020204020204" charset="-122"/>
                <a:ea typeface="微软雅黑" panose="020B0503020204020204" charset="-122"/>
                <a:cs typeface="微软雅黑" panose="020B0503020204020204" charset="-122"/>
                <a:sym typeface="+mn-ea"/>
              </a:rPr>
              <a:t>.4 设计与准备</a:t>
            </a:r>
            <a:r>
              <a:rPr lang="en-US" altLang="zh-CN" sz="3200" b="1">
                <a:latin typeface="微软雅黑" panose="020B0503020204020204" charset="-122"/>
                <a:ea typeface="微软雅黑" panose="020B0503020204020204" charset="-122"/>
                <a:cs typeface="微软雅黑" panose="020B0503020204020204" charset="-122"/>
                <a:sym typeface="+mn-ea"/>
              </a:rPr>
              <a:t>+</a:t>
            </a:r>
            <a:r>
              <a:rPr lang="zh-CN" sz="3200" b="1">
                <a:latin typeface="微软雅黑" panose="020B0503020204020204" charset="-122"/>
                <a:ea typeface="微软雅黑" panose="020B0503020204020204" charset="-122"/>
                <a:cs typeface="微软雅黑" panose="020B0503020204020204" charset="-122"/>
                <a:sym typeface="+mn-ea"/>
              </a:rPr>
              <a:t>1</a:t>
            </a:r>
            <a:r>
              <a:rPr lang="en-US" altLang="zh-CN" sz="3200" b="1">
                <a:latin typeface="微软雅黑" panose="020B0503020204020204" charset="-122"/>
                <a:ea typeface="微软雅黑" panose="020B0503020204020204" charset="-122"/>
                <a:cs typeface="微软雅黑" panose="020B0503020204020204" charset="-122"/>
                <a:sym typeface="+mn-ea"/>
              </a:rPr>
              <a:t>0</a:t>
            </a:r>
            <a:r>
              <a:rPr lang="zh-CN" sz="3200" b="1">
                <a:latin typeface="微软雅黑" panose="020B0503020204020204" charset="-122"/>
                <a:ea typeface="微软雅黑" panose="020B0503020204020204" charset="-122"/>
                <a:cs typeface="微软雅黑" panose="020B0503020204020204" charset="-122"/>
                <a:sym typeface="+mn-ea"/>
              </a:rPr>
              <a:t>.5 实施</a:t>
            </a:r>
            <a:r>
              <a:rPr lang="en-US" altLang="zh-CN" sz="3200" b="1">
                <a:latin typeface="微软雅黑" panose="020B0503020204020204" charset="-122"/>
                <a:ea typeface="微软雅黑" panose="020B0503020204020204" charset="-122"/>
                <a:cs typeface="微软雅黑" panose="020B0503020204020204" charset="-122"/>
                <a:sym typeface="+mn-ea"/>
              </a:rPr>
              <a:t>+</a:t>
            </a:r>
            <a:r>
              <a:rPr lang="zh-CN" altLang="en-US" sz="3200" b="1">
                <a:latin typeface="微软雅黑" panose="020B0503020204020204" charset="-122"/>
                <a:ea typeface="微软雅黑" panose="020B0503020204020204" charset="-122"/>
                <a:cs typeface="微软雅黑" panose="020B0503020204020204" charset="-122"/>
                <a:sym typeface="+mn-ea"/>
              </a:rPr>
              <a:t>1</a:t>
            </a:r>
            <a:r>
              <a:rPr lang="en-US" altLang="zh-CN" sz="3200" b="1">
                <a:latin typeface="微软雅黑" panose="020B0503020204020204" charset="-122"/>
                <a:ea typeface="微软雅黑" panose="020B0503020204020204" charset="-122"/>
                <a:cs typeface="微软雅黑" panose="020B0503020204020204" charset="-122"/>
                <a:sym typeface="+mn-ea"/>
              </a:rPr>
              <a:t>0</a:t>
            </a:r>
            <a:r>
              <a:rPr lang="zh-CN" altLang="en-US" sz="3200" b="1">
                <a:latin typeface="微软雅黑" panose="020B0503020204020204" charset="-122"/>
                <a:ea typeface="微软雅黑" panose="020B0503020204020204" charset="-122"/>
                <a:cs typeface="微软雅黑" panose="020B0503020204020204" charset="-122"/>
                <a:sym typeface="+mn-ea"/>
              </a:rPr>
              <a:t>.</a:t>
            </a:r>
            <a:r>
              <a:rPr lang="en-US" altLang="zh-CN" sz="3200" b="1">
                <a:latin typeface="微软雅黑" panose="020B0503020204020204" charset="-122"/>
                <a:ea typeface="微软雅黑" panose="020B0503020204020204" charset="-122"/>
                <a:cs typeface="微软雅黑" panose="020B0503020204020204" charset="-122"/>
                <a:sym typeface="+mn-ea"/>
              </a:rPr>
              <a:t>6</a:t>
            </a:r>
            <a:r>
              <a:rPr lang="en-US" sz="3200" dirty="0">
                <a:sym typeface="+mn-ea"/>
              </a:rPr>
              <a:t> </a:t>
            </a:r>
            <a:r>
              <a:rPr lang="zh-CN" sz="3200" b="1">
                <a:latin typeface="微软雅黑" panose="020B0503020204020204" charset="-122"/>
                <a:ea typeface="微软雅黑" panose="020B0503020204020204" charset="-122"/>
                <a:cs typeface="微软雅黑" panose="020B0503020204020204" charset="-122"/>
                <a:sym typeface="+mn-ea"/>
              </a:rPr>
              <a:t>验收</a:t>
            </a:r>
            <a:endParaRPr lang="zh-CN" altLang="en-US" sz="3200" b="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500"/>
                                        <p:tgtEl>
                                          <p:spTgt spid="3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698"/>
            <a:ext cx="10972800" cy="4571153"/>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609600" y="8475526"/>
            <a:ext cx="2844800" cy="486856"/>
          </a:xfrm>
        </p:spPr>
        <p:txBody>
          <a:bodyPr/>
          <a:lstStyle/>
          <a:p>
            <a:fld id="{1D8BD707-D9CF-40AE-B4C6-C98DA3205C09}" type="datetimeFigureOut">
              <a:rPr lang="en-US" smtClean="0"/>
              <a:t>1/18/2023</a:t>
            </a:fld>
            <a:endParaRPr lang="en-US"/>
          </a:p>
        </p:txBody>
      </p:sp>
      <p:sp>
        <p:nvSpPr>
          <p:cNvPr id="5" name="Footer Placeholder 4"/>
          <p:cNvSpPr>
            <a:spLocks noGrp="1"/>
          </p:cNvSpPr>
          <p:nvPr>
            <p:ph type="ftr" sz="quarter" idx="11"/>
          </p:nvPr>
        </p:nvSpPr>
        <p:spPr>
          <a:xfrm>
            <a:off x="4165600" y="8475526"/>
            <a:ext cx="3860800" cy="486856"/>
          </a:xfrm>
        </p:spPr>
        <p:txBody>
          <a:bodyPr/>
          <a:lstStyle/>
          <a:p>
            <a:endParaRPr lang="en-US"/>
          </a:p>
        </p:txBody>
      </p:sp>
      <p:sp>
        <p:nvSpPr>
          <p:cNvPr id="6" name="Slide Number Placeholder 5"/>
          <p:cNvSpPr>
            <a:spLocks noGrp="1"/>
          </p:cNvSpPr>
          <p:nvPr>
            <p:ph type="sldNum" sz="quarter" idx="12"/>
          </p:nvPr>
        </p:nvSpPr>
        <p:spPr>
          <a:xfrm>
            <a:off x="8737600" y="8475526"/>
            <a:ext cx="2844800" cy="486856"/>
          </a:xfrm>
        </p:spPr>
        <p:txBody>
          <a:bodyPr/>
          <a:lstStyle/>
          <a:p>
            <a:fld id="{B6F15528-21DE-4FAA-801E-634DDDAF4B2B}" type="slidenum">
              <a:rPr lang="en-US" smtClean="0"/>
              <a:t>‹#›</a:t>
            </a:fld>
            <a:endParaRPr lang="en-US"/>
          </a:p>
        </p:txBody>
      </p:sp>
      <p:sp>
        <p:nvSpPr>
          <p:cNvPr id="7" name="Content Placeholder 2"/>
          <p:cNvSpPr>
            <a:spLocks noGrp="1"/>
          </p:cNvSpPr>
          <p:nvPr>
            <p:ph idx="13"/>
          </p:nvPr>
        </p:nvSpPr>
        <p:spPr>
          <a:xfrm>
            <a:off x="840937" y="983955"/>
            <a:ext cx="10741463" cy="464372"/>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p>
        </p:txBody>
      </p:sp>
      <p:grpSp>
        <p:nvGrpSpPr>
          <p:cNvPr id="2" name="组合 1"/>
          <p:cNvGrpSpPr/>
          <p:nvPr userDrawn="1"/>
        </p:nvGrpSpPr>
        <p:grpSpPr>
          <a:xfrm>
            <a:off x="467062" y="158881"/>
            <a:ext cx="837776" cy="807122"/>
            <a:chOff x="733762" y="69981"/>
            <a:chExt cx="837776" cy="807122"/>
          </a:xfrm>
        </p:grpSpPr>
        <p:sp>
          <p:nvSpPr>
            <p:cNvPr id="9" name="Freeform 6"/>
            <p:cNvSpPr/>
            <p:nvPr>
              <p:custDataLst>
                <p:tags r:id="rId3"/>
              </p:custDataLst>
            </p:nvPr>
          </p:nvSpPr>
          <p:spPr bwMode="auto">
            <a:xfrm>
              <a:off x="744878" y="69981"/>
              <a:ext cx="826660" cy="783016"/>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0F87C3"/>
                </a:gs>
                <a:gs pos="100000">
                  <a:srgbClr val="0B345D"/>
                </a:gs>
              </a:gsLst>
              <a:lin ang="27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10" name="Freeform 6"/>
            <p:cNvSpPr/>
            <p:nvPr>
              <p:custDataLst>
                <p:tags r:id="rId4"/>
              </p:custDataLst>
            </p:nvPr>
          </p:nvSpPr>
          <p:spPr bwMode="auto">
            <a:xfrm>
              <a:off x="733762" y="189302"/>
              <a:ext cx="826660" cy="68780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思源黑体 CN Normal" panose="020B0400000000000000" pitchFamily="34" charset="-122"/>
                <a:sym typeface="Arial" panose="020B0604020202020204" pitchFamily="34" charset="0"/>
              </a:endParaRPr>
            </a:p>
          </p:txBody>
        </p:sp>
        <p:grpSp>
          <p:nvGrpSpPr>
            <p:cNvPr id="11" name="组合 10"/>
            <p:cNvGrpSpPr/>
            <p:nvPr/>
          </p:nvGrpSpPr>
          <p:grpSpPr>
            <a:xfrm>
              <a:off x="971976" y="383308"/>
              <a:ext cx="366042" cy="278120"/>
              <a:chOff x="4268086" y="4221191"/>
              <a:chExt cx="509646" cy="387231"/>
            </a:xfrm>
            <a:solidFill>
              <a:schemeClr val="tx1">
                <a:lumMod val="65000"/>
                <a:lumOff val="35000"/>
              </a:schemeClr>
            </a:solidFill>
          </p:grpSpPr>
          <p:sp>
            <p:nvSpPr>
              <p:cNvPr id="12" name="Freeform 20"/>
              <p:cNvSpPr>
                <a:spLocks noEditPoints="1"/>
              </p:cNvSpPr>
              <p:nvPr>
                <p:custDataLst>
                  <p:tags r:id="rId5"/>
                </p:custDataLst>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13" name="Freeform 21"/>
              <p:cNvSpPr>
                <a:spLocks noEditPoints="1"/>
              </p:cNvSpPr>
              <p:nvPr>
                <p:custDataLst>
                  <p:tags r:id="rId6"/>
                </p:custDataLst>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思源黑体 CN Normal" panose="020B0400000000000000" pitchFamily="34" charset="-122"/>
                  <a:sym typeface="Arial" panose="020B0604020202020204" pitchFamily="34" charset="0"/>
                </a:endParaRPr>
              </a:p>
            </p:txBody>
          </p:sp>
        </p:grpSp>
      </p:grpSp>
      <p:cxnSp>
        <p:nvCxnSpPr>
          <p:cNvPr id="14" name="直接连接符 13"/>
          <p:cNvCxnSpPr/>
          <p:nvPr userDrawn="1">
            <p:custDataLst>
              <p:tags r:id="rId1"/>
            </p:custDataLst>
          </p:nvPr>
        </p:nvCxnSpPr>
        <p:spPr>
          <a:xfrm>
            <a:off x="1071318" y="879448"/>
            <a:ext cx="10744200" cy="0"/>
          </a:xfrm>
          <a:prstGeom prst="line">
            <a:avLst/>
          </a:prstGeom>
          <a:ln w="38100">
            <a:solidFill>
              <a:srgbClr val="0D73A5"/>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userDrawn="1">
            <p:custDataLst>
              <p:tags r:id="rId2"/>
            </p:custDataLst>
          </p:nvPr>
        </p:nvSpPr>
        <p:spPr>
          <a:xfrm>
            <a:off x="1512570" y="302260"/>
            <a:ext cx="10303510" cy="583565"/>
          </a:xfrm>
          <a:prstGeom prst="rect">
            <a:avLst/>
          </a:prstGeom>
          <a:noFill/>
        </p:spPr>
        <p:txBody>
          <a:bodyPr wrap="square">
            <a:spAutoFit/>
          </a:bodyPr>
          <a:lstStyle/>
          <a:p>
            <a:pPr>
              <a:defRPr/>
            </a:pPr>
            <a:r>
              <a:rPr lang="zh-CN" altLang="en-US" sz="3200" dirty="0">
                <a:ea typeface="思源黑体 CN Bold" panose="020B0800000000000000" pitchFamily="34" charset="-122"/>
              </a:rPr>
              <a:t>项目实录：</a:t>
            </a:r>
            <a:r>
              <a:rPr lang="zh-CN" sz="3200" b="1">
                <a:latin typeface="微软雅黑" panose="020B0503020204020204" charset="-122"/>
                <a:ea typeface="微软雅黑" panose="020B0503020204020204" charset="-122"/>
                <a:cs typeface="微软雅黑" panose="020B0503020204020204" charset="-122"/>
                <a:sym typeface="+mn-ea"/>
              </a:rPr>
              <a:t>1</a:t>
            </a:r>
            <a:r>
              <a:rPr lang="en-US" altLang="zh-CN" sz="3200" b="1">
                <a:latin typeface="微软雅黑" panose="020B0503020204020204" charset="-122"/>
                <a:ea typeface="微软雅黑" panose="020B0503020204020204" charset="-122"/>
                <a:cs typeface="微软雅黑" panose="020B0503020204020204" charset="-122"/>
                <a:sym typeface="+mn-ea"/>
              </a:rPr>
              <a:t>0</a:t>
            </a:r>
            <a:r>
              <a:rPr lang="zh-CN" sz="3200" b="1">
                <a:latin typeface="微软雅黑" panose="020B0503020204020204" charset="-122"/>
                <a:ea typeface="微软雅黑" panose="020B0503020204020204" charset="-122"/>
                <a:cs typeface="微软雅黑" panose="020B0503020204020204" charset="-122"/>
                <a:sym typeface="+mn-ea"/>
              </a:rPr>
              <a:t>.4 设计与准备</a:t>
            </a:r>
            <a:r>
              <a:rPr lang="en-US" altLang="zh-CN" sz="3200" b="1">
                <a:latin typeface="微软雅黑" panose="020B0503020204020204" charset="-122"/>
                <a:ea typeface="微软雅黑" panose="020B0503020204020204" charset="-122"/>
                <a:cs typeface="微软雅黑" panose="020B0503020204020204" charset="-122"/>
                <a:sym typeface="+mn-ea"/>
              </a:rPr>
              <a:t>+</a:t>
            </a:r>
            <a:r>
              <a:rPr lang="zh-CN" sz="3200" b="1">
                <a:latin typeface="微软雅黑" panose="020B0503020204020204" charset="-122"/>
                <a:ea typeface="微软雅黑" panose="020B0503020204020204" charset="-122"/>
                <a:cs typeface="微软雅黑" panose="020B0503020204020204" charset="-122"/>
                <a:sym typeface="+mn-ea"/>
              </a:rPr>
              <a:t>1</a:t>
            </a:r>
            <a:r>
              <a:rPr lang="en-US" altLang="zh-CN" sz="3200" b="1">
                <a:latin typeface="微软雅黑" panose="020B0503020204020204" charset="-122"/>
                <a:ea typeface="微软雅黑" panose="020B0503020204020204" charset="-122"/>
                <a:cs typeface="微软雅黑" panose="020B0503020204020204" charset="-122"/>
                <a:sym typeface="+mn-ea"/>
              </a:rPr>
              <a:t>0</a:t>
            </a:r>
            <a:r>
              <a:rPr lang="zh-CN" sz="3200" b="1">
                <a:latin typeface="微软雅黑" panose="020B0503020204020204" charset="-122"/>
                <a:ea typeface="微软雅黑" panose="020B0503020204020204" charset="-122"/>
                <a:cs typeface="微软雅黑" panose="020B0503020204020204" charset="-122"/>
                <a:sym typeface="+mn-ea"/>
              </a:rPr>
              <a:t>.5 实施</a:t>
            </a:r>
            <a:r>
              <a:rPr lang="en-US" altLang="zh-CN" sz="3200" b="1">
                <a:latin typeface="微软雅黑" panose="020B0503020204020204" charset="-122"/>
                <a:ea typeface="微软雅黑" panose="020B0503020204020204" charset="-122"/>
                <a:cs typeface="微软雅黑" panose="020B0503020204020204" charset="-122"/>
                <a:sym typeface="+mn-ea"/>
              </a:rPr>
              <a:t>+</a:t>
            </a:r>
            <a:r>
              <a:rPr lang="zh-CN" altLang="en-US" sz="3200" b="1">
                <a:latin typeface="微软雅黑" panose="020B0503020204020204" charset="-122"/>
                <a:ea typeface="微软雅黑" panose="020B0503020204020204" charset="-122"/>
                <a:cs typeface="微软雅黑" panose="020B0503020204020204" charset="-122"/>
                <a:sym typeface="+mn-ea"/>
              </a:rPr>
              <a:t>1</a:t>
            </a:r>
            <a:r>
              <a:rPr lang="en-US" altLang="zh-CN" sz="3200" b="1">
                <a:latin typeface="微软雅黑" panose="020B0503020204020204" charset="-122"/>
                <a:ea typeface="微软雅黑" panose="020B0503020204020204" charset="-122"/>
                <a:cs typeface="微软雅黑" panose="020B0503020204020204" charset="-122"/>
                <a:sym typeface="+mn-ea"/>
              </a:rPr>
              <a:t>0</a:t>
            </a:r>
            <a:r>
              <a:rPr lang="zh-CN" altLang="en-US" sz="3200" b="1">
                <a:latin typeface="微软雅黑" panose="020B0503020204020204" charset="-122"/>
                <a:ea typeface="微软雅黑" panose="020B0503020204020204" charset="-122"/>
                <a:cs typeface="微软雅黑" panose="020B0503020204020204" charset="-122"/>
                <a:sym typeface="+mn-ea"/>
              </a:rPr>
              <a:t>.</a:t>
            </a:r>
            <a:r>
              <a:rPr lang="en-US" altLang="zh-CN" sz="3200" b="1">
                <a:latin typeface="微软雅黑" panose="020B0503020204020204" charset="-122"/>
                <a:ea typeface="微软雅黑" panose="020B0503020204020204" charset="-122"/>
                <a:cs typeface="微软雅黑" panose="020B0503020204020204" charset="-122"/>
                <a:sym typeface="+mn-ea"/>
              </a:rPr>
              <a:t>6</a:t>
            </a:r>
            <a:r>
              <a:rPr lang="en-US" sz="3200" dirty="0">
                <a:sym typeface="+mn-ea"/>
              </a:rPr>
              <a:t> </a:t>
            </a:r>
            <a:r>
              <a:rPr lang="zh-CN" sz="3200" b="1">
                <a:latin typeface="微软雅黑" panose="020B0503020204020204" charset="-122"/>
                <a:ea typeface="微软雅黑" panose="020B0503020204020204" charset="-122"/>
                <a:cs typeface="微软雅黑" panose="020B0503020204020204" charset="-122"/>
                <a:sym typeface="+mn-ea"/>
              </a:rPr>
              <a:t>验收</a:t>
            </a:r>
            <a:endParaRPr lang="zh-CN" altLang="en-US" sz="3200" b="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theme" Target="../theme/theme1.xml"/><Relationship Id="rId7" Type="http://schemas.openxmlformats.org/officeDocument/2006/relationships/tags" Target="../tags/tag5.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组合 1"/>
          <p:cNvGrpSpPr/>
          <p:nvPr userDrawn="1"/>
        </p:nvGrpSpPr>
        <p:grpSpPr>
          <a:xfrm>
            <a:off x="0" y="3865541"/>
            <a:ext cx="11833659" cy="3080411"/>
            <a:chOff x="0" y="3865541"/>
            <a:chExt cx="11833659" cy="3080411"/>
          </a:xfrm>
        </p:grpSpPr>
        <p:pic>
          <p:nvPicPr>
            <p:cNvPr id="106" name="图片 105"/>
            <p:cNvPicPr>
              <a:picLocks noChangeAspect="1"/>
            </p:cNvPicPr>
            <p:nvPr>
              <p:custDataLst>
                <p:tags r:id="rId4"/>
              </p:custDataLst>
            </p:nvPr>
          </p:nvPicPr>
          <p:blipFill rotWithShape="1">
            <a:blip r:embed="rId8" cstate="print">
              <a:extLst>
                <a:ext uri="{28A0092B-C50C-407E-A947-70E740481C1C}">
                  <a14:useLocalDpi xmlns:a14="http://schemas.microsoft.com/office/drawing/2010/main" val="0"/>
                </a:ext>
              </a:extLst>
            </a:blip>
            <a:srcRect t="6849" r="12871" b="1999"/>
            <a:stretch>
              <a:fillRect/>
            </a:stretch>
          </p:blipFill>
          <p:spPr>
            <a:xfrm>
              <a:off x="0" y="3865541"/>
              <a:ext cx="4637314" cy="2993837"/>
            </a:xfrm>
            <a:prstGeom prst="rect">
              <a:avLst/>
            </a:prstGeom>
          </p:spPr>
        </p:pic>
        <p:pic>
          <p:nvPicPr>
            <p:cNvPr id="108" name="图片 107"/>
            <p:cNvPicPr>
              <a:picLocks noChangeAspect="1"/>
            </p:cNvPicPr>
            <p:nvPr>
              <p:custDataLst>
                <p:tags r:id="rId5"/>
              </p:custDataLst>
            </p:nvPr>
          </p:nvPicPr>
          <p:blipFill rotWithShape="1">
            <a:blip r:embed="rId8" cstate="print">
              <a:extLst>
                <a:ext uri="{28A0092B-C50C-407E-A947-70E740481C1C}">
                  <a14:useLocalDpi xmlns:a14="http://schemas.microsoft.com/office/drawing/2010/main" val="0"/>
                </a:ext>
              </a:extLst>
            </a:blip>
            <a:srcRect l="18408" t="78843" r="29029" b="-604"/>
            <a:stretch>
              <a:fillRect/>
            </a:stretch>
          </p:blipFill>
          <p:spPr>
            <a:xfrm>
              <a:off x="3728557" y="6231220"/>
              <a:ext cx="2797630" cy="714732"/>
            </a:xfrm>
            <a:prstGeom prst="rect">
              <a:avLst/>
            </a:prstGeom>
            <a:effectLst>
              <a:softEdge rad="63500"/>
            </a:effectLst>
          </p:spPr>
        </p:pic>
        <p:pic>
          <p:nvPicPr>
            <p:cNvPr id="109" name="图片 108"/>
            <p:cNvPicPr>
              <a:picLocks noChangeAspect="1"/>
            </p:cNvPicPr>
            <p:nvPr>
              <p:custDataLst>
                <p:tags r:id="rId6"/>
              </p:custDataLst>
            </p:nvPr>
          </p:nvPicPr>
          <p:blipFill rotWithShape="1">
            <a:blip r:embed="rId8" cstate="print">
              <a:extLst>
                <a:ext uri="{28A0092B-C50C-407E-A947-70E740481C1C}">
                  <a14:useLocalDpi xmlns:a14="http://schemas.microsoft.com/office/drawing/2010/main" val="0"/>
                </a:ext>
              </a:extLst>
            </a:blip>
            <a:srcRect l="18408" t="78843" r="29029" b="-604"/>
            <a:stretch>
              <a:fillRect/>
            </a:stretch>
          </p:blipFill>
          <p:spPr>
            <a:xfrm>
              <a:off x="6379915" y="6216096"/>
              <a:ext cx="2797630" cy="714732"/>
            </a:xfrm>
            <a:prstGeom prst="rect">
              <a:avLst/>
            </a:prstGeom>
            <a:effectLst>
              <a:softEdge rad="63500"/>
            </a:effectLst>
          </p:spPr>
        </p:pic>
        <p:pic>
          <p:nvPicPr>
            <p:cNvPr id="110" name="图片 109"/>
            <p:cNvPicPr>
              <a:picLocks noChangeAspect="1"/>
            </p:cNvPicPr>
            <p:nvPr>
              <p:custDataLst>
                <p:tags r:id="rId7"/>
              </p:custDataLst>
            </p:nvPr>
          </p:nvPicPr>
          <p:blipFill rotWithShape="1">
            <a:blip r:embed="rId8" cstate="print">
              <a:extLst>
                <a:ext uri="{28A0092B-C50C-407E-A947-70E740481C1C}">
                  <a14:useLocalDpi xmlns:a14="http://schemas.microsoft.com/office/drawing/2010/main" val="0"/>
                </a:ext>
              </a:extLst>
            </a:blip>
            <a:srcRect l="18408" t="78843" r="29029" b="-604"/>
            <a:stretch>
              <a:fillRect/>
            </a:stretch>
          </p:blipFill>
          <p:spPr>
            <a:xfrm>
              <a:off x="9036029" y="6223658"/>
              <a:ext cx="2797630" cy="714732"/>
            </a:xfrm>
            <a:prstGeom prst="rect">
              <a:avLst/>
            </a:prstGeom>
            <a:effectLst>
              <a:softEdge rad="63500"/>
            </a:effectLst>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p:cNvPicPr>
            <a:picLocks noChangeAspect="1"/>
          </p:cNvPicPr>
          <p:nvPr/>
        </p:nvPicPr>
        <p:blipFill rotWithShape="1">
          <a:blip r:embed="rId3" cstate="print">
            <a:extLst>
              <a:ext uri="{28A0092B-C50C-407E-A947-70E740481C1C}">
                <a14:useLocalDpi xmlns:a14="http://schemas.microsoft.com/office/drawing/2010/main" val="0"/>
              </a:ext>
            </a:extLst>
          </a:blip>
          <a:srcRect t="6849" b="1999"/>
          <a:stretch>
            <a:fillRect/>
          </a:stretch>
        </p:blipFill>
        <p:spPr>
          <a:xfrm>
            <a:off x="19050" y="0"/>
            <a:ext cx="12192000" cy="6858000"/>
          </a:xfrm>
          <a:prstGeom prst="rect">
            <a:avLst/>
          </a:prstGeom>
        </p:spPr>
      </p:pic>
      <p:grpSp>
        <p:nvGrpSpPr>
          <p:cNvPr id="65" name="组合 64"/>
          <p:cNvGrpSpPr/>
          <p:nvPr/>
        </p:nvGrpSpPr>
        <p:grpSpPr>
          <a:xfrm>
            <a:off x="8186691" y="1012527"/>
            <a:ext cx="1258178" cy="1258176"/>
            <a:chOff x="239350" y="1103842"/>
            <a:chExt cx="1462222" cy="1462220"/>
          </a:xfrm>
        </p:grpSpPr>
        <p:grpSp>
          <p:nvGrpSpPr>
            <p:cNvPr id="66" name="组合 65"/>
            <p:cNvGrpSpPr/>
            <p:nvPr/>
          </p:nvGrpSpPr>
          <p:grpSpPr>
            <a:xfrm>
              <a:off x="239350" y="1103842"/>
              <a:ext cx="1462222" cy="1462220"/>
              <a:chOff x="304800" y="673100"/>
              <a:chExt cx="4000500" cy="4000500"/>
            </a:xfrm>
            <a:effectLst>
              <a:outerShdw blurRad="444500" dist="254000" dir="8100000" algn="tr" rotWithShape="0">
                <a:prstClr val="black">
                  <a:alpha val="50000"/>
                </a:prstClr>
              </a:outerShdw>
            </a:effectLst>
          </p:grpSpPr>
          <p:sp>
            <p:nvSpPr>
              <p:cNvPr id="68"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6600" b="1">
                  <a:solidFill>
                    <a:prstClr val="black"/>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6600" b="1">
                  <a:solidFill>
                    <a:prstClr val="white"/>
                  </a:solidFill>
                  <a:latin typeface="Arial" panose="020B0604020202020204" pitchFamily="34" charset="0"/>
                  <a:ea typeface="思源黑体 CN Normal" panose="020B0400000000000000" pitchFamily="34" charset="-122"/>
                  <a:sym typeface="Arial" panose="020B0604020202020204" pitchFamily="34" charset="0"/>
                </a:endParaRPr>
              </a:p>
            </p:txBody>
          </p:sp>
        </p:grpSp>
        <p:sp>
          <p:nvSpPr>
            <p:cNvPr id="67" name="椭圆 66"/>
            <p:cNvSpPr/>
            <p:nvPr/>
          </p:nvSpPr>
          <p:spPr>
            <a:xfrm>
              <a:off x="465007" y="1321130"/>
              <a:ext cx="1010572" cy="1010572"/>
            </a:xfrm>
            <a:prstGeom prst="ellipse">
              <a:avLst/>
            </a:prstGeom>
            <a:gradFill>
              <a:gsLst>
                <a:gs pos="0">
                  <a:srgbClr val="0F87C3"/>
                </a:gs>
                <a:gs pos="100000">
                  <a:srgbClr val="0B345D"/>
                </a:gs>
              </a:gsLst>
              <a:lin ang="27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a:latin typeface="Arial" panose="020B0604020202020204" pitchFamily="34" charset="0"/>
                  <a:ea typeface="思源黑体 CN Normal" panose="020B0400000000000000" pitchFamily="34" charset="-122"/>
                  <a:sym typeface="Arial" panose="020B0604020202020204" pitchFamily="34" charset="0"/>
                </a:rPr>
                <a:t>录</a:t>
              </a:r>
              <a:endParaRPr lang="zh-CN" altLang="en-US" sz="5400" b="1" dirty="0">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70" name="组合 69"/>
          <p:cNvGrpSpPr/>
          <p:nvPr/>
        </p:nvGrpSpPr>
        <p:grpSpPr>
          <a:xfrm>
            <a:off x="6602598" y="1012527"/>
            <a:ext cx="1258178" cy="1258176"/>
            <a:chOff x="239350" y="1103842"/>
            <a:chExt cx="1462222" cy="1462220"/>
          </a:xfrm>
        </p:grpSpPr>
        <p:grpSp>
          <p:nvGrpSpPr>
            <p:cNvPr id="71" name="组合 70"/>
            <p:cNvGrpSpPr/>
            <p:nvPr/>
          </p:nvGrpSpPr>
          <p:grpSpPr>
            <a:xfrm>
              <a:off x="239350" y="1103842"/>
              <a:ext cx="1462222" cy="1462220"/>
              <a:chOff x="304800" y="673100"/>
              <a:chExt cx="4000500" cy="4000500"/>
            </a:xfrm>
            <a:effectLst>
              <a:outerShdw blurRad="444500" dist="254000" dir="8100000" algn="tr" rotWithShape="0">
                <a:prstClr val="black">
                  <a:alpha val="50000"/>
                </a:prstClr>
              </a:outerShdw>
            </a:effectLst>
          </p:grpSpPr>
          <p:sp>
            <p:nvSpPr>
              <p:cNvPr id="73"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6600" b="1">
                  <a:solidFill>
                    <a:prstClr val="black"/>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74" name="椭圆 7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6600" b="1">
                  <a:solidFill>
                    <a:prstClr val="white"/>
                  </a:solidFill>
                  <a:latin typeface="Arial" panose="020B0604020202020204" pitchFamily="34" charset="0"/>
                  <a:ea typeface="思源黑体 CN Normal" panose="020B0400000000000000" pitchFamily="34" charset="-122"/>
                  <a:sym typeface="Arial" panose="020B0604020202020204" pitchFamily="34" charset="0"/>
                </a:endParaRPr>
              </a:p>
            </p:txBody>
          </p:sp>
        </p:grpSp>
        <p:sp>
          <p:nvSpPr>
            <p:cNvPr id="72" name="椭圆 71"/>
            <p:cNvSpPr/>
            <p:nvPr/>
          </p:nvSpPr>
          <p:spPr>
            <a:xfrm>
              <a:off x="465007" y="1321130"/>
              <a:ext cx="1010572" cy="1010572"/>
            </a:xfrm>
            <a:prstGeom prst="ellipse">
              <a:avLst/>
            </a:prstGeom>
            <a:gradFill>
              <a:gsLst>
                <a:gs pos="0">
                  <a:srgbClr val="0F87C3"/>
                </a:gs>
                <a:gs pos="100000">
                  <a:srgbClr val="0B345D"/>
                </a:gs>
              </a:gsLst>
              <a:lin ang="27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latin typeface="Arial" panose="020B0604020202020204" pitchFamily="34" charset="0"/>
                  <a:ea typeface="思源黑体 CN Normal" panose="020B0400000000000000" pitchFamily="34" charset="-122"/>
                  <a:sym typeface="Arial" panose="020B0604020202020204" pitchFamily="34" charset="0"/>
                </a:rPr>
                <a:t>实</a:t>
              </a:r>
            </a:p>
          </p:txBody>
        </p:sp>
      </p:grpSp>
      <p:grpSp>
        <p:nvGrpSpPr>
          <p:cNvPr id="75" name="组合 74"/>
          <p:cNvGrpSpPr/>
          <p:nvPr/>
        </p:nvGrpSpPr>
        <p:grpSpPr>
          <a:xfrm>
            <a:off x="5018504" y="1012527"/>
            <a:ext cx="1258178" cy="1258176"/>
            <a:chOff x="239350" y="1103842"/>
            <a:chExt cx="1462222" cy="1462220"/>
          </a:xfrm>
        </p:grpSpPr>
        <p:grpSp>
          <p:nvGrpSpPr>
            <p:cNvPr id="76" name="组合 75"/>
            <p:cNvGrpSpPr/>
            <p:nvPr/>
          </p:nvGrpSpPr>
          <p:grpSpPr>
            <a:xfrm>
              <a:off x="239350" y="1103842"/>
              <a:ext cx="1462222" cy="1462220"/>
              <a:chOff x="304800" y="673100"/>
              <a:chExt cx="4000500" cy="4000500"/>
            </a:xfrm>
            <a:effectLst>
              <a:outerShdw blurRad="444500" dist="254000" dir="8100000" algn="tr" rotWithShape="0">
                <a:prstClr val="black">
                  <a:alpha val="50000"/>
                </a:prstClr>
              </a:outerShdw>
            </a:effectLst>
          </p:grpSpPr>
          <p:sp>
            <p:nvSpPr>
              <p:cNvPr id="78"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6600" b="1">
                  <a:solidFill>
                    <a:prstClr val="black"/>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79" name="椭圆 7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6600" b="1">
                  <a:solidFill>
                    <a:prstClr val="white"/>
                  </a:solidFill>
                  <a:latin typeface="Arial" panose="020B0604020202020204" pitchFamily="34" charset="0"/>
                  <a:ea typeface="思源黑体 CN Normal" panose="020B0400000000000000" pitchFamily="34" charset="-122"/>
                  <a:sym typeface="Arial" panose="020B0604020202020204" pitchFamily="34" charset="0"/>
                </a:endParaRPr>
              </a:p>
            </p:txBody>
          </p:sp>
        </p:grpSp>
        <p:sp>
          <p:nvSpPr>
            <p:cNvPr id="77" name="椭圆 76"/>
            <p:cNvSpPr/>
            <p:nvPr/>
          </p:nvSpPr>
          <p:spPr>
            <a:xfrm>
              <a:off x="465007" y="1321130"/>
              <a:ext cx="1010572" cy="1010572"/>
            </a:xfrm>
            <a:prstGeom prst="ellipse">
              <a:avLst/>
            </a:prstGeom>
            <a:gradFill>
              <a:gsLst>
                <a:gs pos="0">
                  <a:srgbClr val="0F87C3"/>
                </a:gs>
                <a:gs pos="100000">
                  <a:srgbClr val="0B345D"/>
                </a:gs>
              </a:gsLst>
              <a:lin ang="27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latin typeface="Arial" panose="020B0604020202020204" pitchFamily="34" charset="0"/>
                  <a:ea typeface="思源黑体 CN Normal" panose="020B0400000000000000" pitchFamily="34" charset="-122"/>
                  <a:sym typeface="Arial" panose="020B0604020202020204" pitchFamily="34" charset="0"/>
                </a:rPr>
                <a:t>目</a:t>
              </a:r>
            </a:p>
          </p:txBody>
        </p:sp>
      </p:grpSp>
      <p:grpSp>
        <p:nvGrpSpPr>
          <p:cNvPr id="80" name="组合 79"/>
          <p:cNvGrpSpPr/>
          <p:nvPr/>
        </p:nvGrpSpPr>
        <p:grpSpPr>
          <a:xfrm>
            <a:off x="3434410" y="1012527"/>
            <a:ext cx="1258178" cy="1258176"/>
            <a:chOff x="239350" y="1103842"/>
            <a:chExt cx="1462222" cy="1462220"/>
          </a:xfrm>
        </p:grpSpPr>
        <p:grpSp>
          <p:nvGrpSpPr>
            <p:cNvPr id="81" name="组合 80"/>
            <p:cNvGrpSpPr/>
            <p:nvPr/>
          </p:nvGrpSpPr>
          <p:grpSpPr>
            <a:xfrm>
              <a:off x="239350" y="1103842"/>
              <a:ext cx="1462222" cy="1462220"/>
              <a:chOff x="304800" y="673100"/>
              <a:chExt cx="4000500" cy="4000500"/>
            </a:xfrm>
            <a:effectLst>
              <a:outerShdw blurRad="444500" dist="254000" dir="8100000" algn="tr" rotWithShape="0">
                <a:prstClr val="black">
                  <a:alpha val="50000"/>
                </a:prstClr>
              </a:outerShdw>
            </a:effectLst>
          </p:grpSpPr>
          <p:sp>
            <p:nvSpPr>
              <p:cNvPr id="83"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6600" b="1">
                  <a:solidFill>
                    <a:prstClr val="black"/>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84" name="椭圆 8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6600" b="1" dirty="0">
                  <a:solidFill>
                    <a:prstClr val="white"/>
                  </a:solidFill>
                  <a:latin typeface="Arial" panose="020B0604020202020204" pitchFamily="34" charset="0"/>
                  <a:ea typeface="思源黑体 CN Normal" panose="020B0400000000000000" pitchFamily="34" charset="-122"/>
                  <a:sym typeface="Arial" panose="020B0604020202020204" pitchFamily="34" charset="0"/>
                </a:endParaRPr>
              </a:p>
            </p:txBody>
          </p:sp>
        </p:grpSp>
        <p:sp>
          <p:nvSpPr>
            <p:cNvPr id="82" name="椭圆 81"/>
            <p:cNvSpPr/>
            <p:nvPr/>
          </p:nvSpPr>
          <p:spPr>
            <a:xfrm>
              <a:off x="465007" y="1321130"/>
              <a:ext cx="1010572" cy="1010572"/>
            </a:xfrm>
            <a:prstGeom prst="ellipse">
              <a:avLst/>
            </a:prstGeom>
            <a:gradFill>
              <a:gsLst>
                <a:gs pos="0">
                  <a:srgbClr val="0F87C3"/>
                </a:gs>
                <a:gs pos="100000">
                  <a:srgbClr val="0B345D"/>
                </a:gs>
              </a:gsLst>
              <a:lin ang="27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latin typeface="Arial" panose="020B0604020202020204" pitchFamily="34" charset="0"/>
                  <a:ea typeface="思源黑体 CN Normal" panose="020B0400000000000000" pitchFamily="34" charset="-122"/>
                  <a:sym typeface="Arial" panose="020B0604020202020204" pitchFamily="34" charset="0"/>
                </a:rPr>
                <a:t>项</a:t>
              </a:r>
            </a:p>
          </p:txBody>
        </p:sp>
      </p:grpSp>
      <p:sp>
        <p:nvSpPr>
          <p:cNvPr id="92" name="TextBox 164"/>
          <p:cNvSpPr txBox="1"/>
          <p:nvPr/>
        </p:nvSpPr>
        <p:spPr>
          <a:xfrm>
            <a:off x="1845218" y="2821881"/>
            <a:ext cx="9138872" cy="1014730"/>
          </a:xfrm>
          <a:prstGeom prst="rect">
            <a:avLst/>
          </a:prstGeom>
          <a:noFill/>
        </p:spPr>
        <p:txBody>
          <a:bodyPr wrap="square" rtlCol="0">
            <a:spAutoFit/>
          </a:bodyPr>
          <a:lstStyle/>
          <a:p>
            <a:pPr algn="ctr"/>
            <a:r>
              <a:rPr lang="en-US" altLang="zh-CN" sz="6000" b="1" dirty="0">
                <a:latin typeface="思源黑体 CN Bold" panose="020B0800000000000000" pitchFamily="34" charset="-122"/>
                <a:ea typeface="思源黑体 CN Bold" panose="020B0800000000000000" pitchFamily="34" charset="-122"/>
                <a:sym typeface="Arial" panose="020B0604020202020204" pitchFamily="34" charset="0"/>
              </a:rPr>
              <a:t>《</a:t>
            </a:r>
            <a:r>
              <a:rPr lang="zh-CN" altLang="en-US" sz="6000" b="1" dirty="0">
                <a:latin typeface="思源黑体 CN Bold" panose="020B0800000000000000" pitchFamily="34" charset="-122"/>
                <a:ea typeface="思源黑体 CN Bold" panose="020B0800000000000000" pitchFamily="34" charset="-122"/>
                <a:sym typeface="Arial" panose="020B0604020202020204" pitchFamily="34" charset="0"/>
              </a:rPr>
              <a:t>华为</a:t>
            </a:r>
            <a:r>
              <a:rPr lang="en-US" altLang="zh-CN" sz="6000" b="1" dirty="0" err="1">
                <a:latin typeface="思源黑体 CN Bold" panose="020B0800000000000000" pitchFamily="34" charset="-122"/>
                <a:ea typeface="思源黑体 CN Bold" panose="020B0800000000000000" pitchFamily="34" charset="-122"/>
                <a:sym typeface="Arial" panose="020B0604020202020204" pitchFamily="34" charset="0"/>
              </a:rPr>
              <a:t>eNSP</a:t>
            </a:r>
            <a:r>
              <a:rPr lang="zh-CN" altLang="en-US" sz="6000" b="1" dirty="0">
                <a:latin typeface="思源黑体 CN Bold" panose="020B0800000000000000" pitchFamily="34" charset="-122"/>
                <a:ea typeface="思源黑体 CN Bold" panose="020B0800000000000000" pitchFamily="34" charset="-122"/>
                <a:sym typeface="Arial" panose="020B0604020202020204" pitchFamily="34" charset="0"/>
              </a:rPr>
              <a:t>网络设备配置</a:t>
            </a:r>
            <a:r>
              <a:rPr lang="en-US" altLang="zh-CN" sz="6000" b="1" dirty="0">
                <a:latin typeface="思源黑体 CN Bold" panose="020B0800000000000000" pitchFamily="34" charset="-122"/>
                <a:ea typeface="思源黑体 CN Bold" panose="020B0800000000000000" pitchFamily="34" charset="-122"/>
                <a:sym typeface="Arial" panose="020B0604020202020204" pitchFamily="34" charset="0"/>
              </a:rPr>
              <a:t>》</a:t>
            </a:r>
            <a:endParaRPr lang="zh-CN" altLang="en-US" sz="6000" b="1" dirty="0">
              <a:latin typeface="思源黑体 CN Bold" panose="020B0800000000000000" pitchFamily="34" charset="-122"/>
              <a:ea typeface="思源黑体 CN Bold" panose="020B0800000000000000" pitchFamily="34" charset="-122"/>
              <a:sym typeface="Arial" panose="020B0604020202020204" pitchFamily="34" charset="0"/>
            </a:endParaRPr>
          </a:p>
        </p:txBody>
      </p:sp>
      <p:cxnSp>
        <p:nvCxnSpPr>
          <p:cNvPr id="93" name="直接连接符 92"/>
          <p:cNvCxnSpPr/>
          <p:nvPr/>
        </p:nvCxnSpPr>
        <p:spPr>
          <a:xfrm>
            <a:off x="2383971" y="4525390"/>
            <a:ext cx="8251372" cy="0"/>
          </a:xfrm>
          <a:prstGeom prst="line">
            <a:avLst/>
          </a:prstGeom>
          <a:ln w="19050">
            <a:solidFill>
              <a:srgbClr val="EB5850"/>
            </a:solidFill>
          </a:ln>
        </p:spPr>
        <p:style>
          <a:lnRef idx="1">
            <a:schemeClr val="accent1"/>
          </a:lnRef>
          <a:fillRef idx="0">
            <a:schemeClr val="accent1"/>
          </a:fillRef>
          <a:effectRef idx="0">
            <a:schemeClr val="accent1"/>
          </a:effectRef>
          <a:fontRef idx="minor">
            <a:schemeClr val="tx1"/>
          </a:fontRef>
        </p:style>
      </p:cxnSp>
      <p:sp>
        <p:nvSpPr>
          <p:cNvPr id="94" name="圆角矩形 264"/>
          <p:cNvSpPr/>
          <p:nvPr/>
        </p:nvSpPr>
        <p:spPr>
          <a:xfrm>
            <a:off x="3173730" y="3992245"/>
            <a:ext cx="6511290" cy="1090930"/>
          </a:xfrm>
          <a:prstGeom prst="roundRect">
            <a:avLst/>
          </a:prstGeom>
          <a:gradFill>
            <a:gsLst>
              <a:gs pos="0">
                <a:srgbClr val="F5B867"/>
              </a:gs>
              <a:gs pos="100000">
                <a:srgbClr val="EB585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anchor="ctr"/>
          <a:lstStyle/>
          <a:p>
            <a:pPr algn="ctr" defTabSz="914400" fontAlgn="auto">
              <a:buClrTx/>
              <a:buSzTx/>
              <a:buFontTx/>
              <a:defRPr/>
            </a:pPr>
            <a:r>
              <a:rPr lang="en-US" altLang="zh-CN" sz="2400" b="1" dirty="0">
                <a:latin typeface="微软雅黑" panose="020B0503020204020204" charset="-122"/>
                <a:ea typeface="微软雅黑" panose="020B0503020204020204" charset="-122"/>
                <a:cs typeface="微软雅黑" panose="020B0503020204020204" charset="-122"/>
                <a:sym typeface="+mn-ea"/>
              </a:rPr>
              <a:t>5</a:t>
            </a:r>
            <a:r>
              <a:rPr lang="zh-CN" sz="2400" b="1" dirty="0">
                <a:latin typeface="微软雅黑" panose="020B0503020204020204" charset="-122"/>
                <a:ea typeface="微软雅黑" panose="020B0503020204020204" charset="-122"/>
                <a:cs typeface="微软雅黑" panose="020B0503020204020204" charset="-122"/>
                <a:sym typeface="+mn-ea"/>
              </a:rPr>
              <a:t>.</a:t>
            </a:r>
            <a:r>
              <a:rPr lang="en-US" altLang="zh-CN" sz="2400" b="1" dirty="0">
                <a:latin typeface="微软雅黑" panose="020B0503020204020204" charset="-122"/>
                <a:ea typeface="微软雅黑" panose="020B0503020204020204" charset="-122"/>
                <a:cs typeface="微软雅黑" panose="020B0503020204020204" charset="-122"/>
                <a:sym typeface="+mn-ea"/>
              </a:rPr>
              <a:t>5</a:t>
            </a:r>
            <a:r>
              <a:rPr lang="zh-CN" sz="2400" b="1" dirty="0">
                <a:latin typeface="微软雅黑" panose="020B0503020204020204" charset="-122"/>
                <a:ea typeface="微软雅黑" panose="020B0503020204020204" charset="-122"/>
                <a:cs typeface="微软雅黑" panose="020B0503020204020204" charset="-122"/>
                <a:sym typeface="+mn-ea"/>
              </a:rPr>
              <a:t> 设计与准备</a:t>
            </a:r>
            <a:r>
              <a:rPr lang="en-US" altLang="zh-CN" sz="2400" b="1" dirty="0">
                <a:latin typeface="微软雅黑" panose="020B0503020204020204" charset="-122"/>
                <a:ea typeface="微软雅黑" panose="020B0503020204020204" charset="-122"/>
                <a:cs typeface="微软雅黑" panose="020B0503020204020204" charset="-122"/>
                <a:sym typeface="+mn-ea"/>
              </a:rPr>
              <a:t>+5</a:t>
            </a:r>
            <a:r>
              <a:rPr lang="zh-CN" sz="2400" b="1" dirty="0">
                <a:latin typeface="微软雅黑" panose="020B0503020204020204" charset="-122"/>
                <a:ea typeface="微软雅黑" panose="020B0503020204020204" charset="-122"/>
                <a:cs typeface="微软雅黑" panose="020B0503020204020204" charset="-122"/>
                <a:sym typeface="+mn-ea"/>
              </a:rPr>
              <a:t>.</a:t>
            </a:r>
            <a:r>
              <a:rPr lang="en-US" altLang="zh-CN" sz="2400" b="1" dirty="0">
                <a:latin typeface="微软雅黑" panose="020B0503020204020204" charset="-122"/>
                <a:ea typeface="微软雅黑" panose="020B0503020204020204" charset="-122"/>
                <a:cs typeface="微软雅黑" panose="020B0503020204020204" charset="-122"/>
                <a:sym typeface="+mn-ea"/>
              </a:rPr>
              <a:t>6</a:t>
            </a:r>
            <a:r>
              <a:rPr lang="zh-CN" sz="2400" b="1" dirty="0">
                <a:latin typeface="微软雅黑" panose="020B0503020204020204" charset="-122"/>
                <a:ea typeface="微软雅黑" panose="020B0503020204020204" charset="-122"/>
                <a:cs typeface="微软雅黑" panose="020B0503020204020204" charset="-122"/>
                <a:sym typeface="+mn-ea"/>
              </a:rPr>
              <a:t> 实施</a:t>
            </a:r>
            <a:r>
              <a:rPr lang="en-US" altLang="zh-CN" sz="2400" b="1" dirty="0">
                <a:latin typeface="微软雅黑" panose="020B0503020204020204" charset="-122"/>
                <a:ea typeface="微软雅黑" panose="020B0503020204020204" charset="-122"/>
                <a:cs typeface="微软雅黑" panose="020B0503020204020204" charset="-122"/>
                <a:sym typeface="+mn-ea"/>
              </a:rPr>
              <a:t>+5</a:t>
            </a:r>
            <a:r>
              <a:rPr lang="zh-CN" altLang="en-US" sz="2400" b="1" dirty="0">
                <a:latin typeface="微软雅黑" panose="020B0503020204020204" charset="-122"/>
                <a:ea typeface="微软雅黑" panose="020B0503020204020204" charset="-122"/>
                <a:cs typeface="微软雅黑" panose="020B0503020204020204" charset="-122"/>
                <a:sym typeface="+mn-ea"/>
              </a:rPr>
              <a:t>.</a:t>
            </a:r>
            <a:r>
              <a:rPr lang="en-US" altLang="zh-CN" sz="2400" b="1">
                <a:latin typeface="微软雅黑" panose="020B0503020204020204" charset="-122"/>
                <a:ea typeface="微软雅黑" panose="020B0503020204020204" charset="-122"/>
                <a:cs typeface="微软雅黑" panose="020B0503020204020204" charset="-122"/>
                <a:sym typeface="+mn-ea"/>
              </a:rPr>
              <a:t>7</a:t>
            </a:r>
            <a:r>
              <a:rPr lang="en-US" sz="2400">
                <a:sym typeface="+mn-ea"/>
              </a:rPr>
              <a:t> </a:t>
            </a:r>
            <a:r>
              <a:rPr lang="zh-CN" sz="2400" b="1" dirty="0">
                <a:latin typeface="微软雅黑" panose="020B0503020204020204" charset="-122"/>
                <a:ea typeface="微软雅黑" panose="020B0503020204020204" charset="-122"/>
                <a:cs typeface="微软雅黑" panose="020B0503020204020204" charset="-122"/>
                <a:sym typeface="+mn-ea"/>
              </a:rPr>
              <a:t>验收</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62000">
                                      <p:stCondLst>
                                        <p:cond delay="750"/>
                                      </p:stCondLst>
                                      <p:childTnLst>
                                        <p:set>
                                          <p:cBhvr>
                                            <p:cTn id="6" dur="1" fill="hold">
                                              <p:stCondLst>
                                                <p:cond delay="0"/>
                                              </p:stCondLst>
                                            </p:cTn>
                                            <p:tgtEl>
                                              <p:spTgt spid="75"/>
                                            </p:tgtEl>
                                            <p:attrNameLst>
                                              <p:attrName>style.visibility</p:attrName>
                                            </p:attrNameLst>
                                          </p:cBhvr>
                                          <p:to>
                                            <p:strVal val="visible"/>
                                          </p:to>
                                        </p:set>
                                        <p:anim calcmode="lin" valueType="num" p14:bounceEnd="62000">
                                          <p:cBhvr additive="base">
                                            <p:cTn id="7" dur="1500" fill="hold"/>
                                            <p:tgtEl>
                                              <p:spTgt spid="75"/>
                                            </p:tgtEl>
                                            <p:attrNameLst>
                                              <p:attrName>ppt_x</p:attrName>
                                            </p:attrNameLst>
                                          </p:cBhvr>
                                          <p:tavLst>
                                            <p:tav tm="0">
                                              <p:val>
                                                <p:strVal val="0-#ppt_w/2"/>
                                              </p:val>
                                            </p:tav>
                                            <p:tav tm="100000">
                                              <p:val>
                                                <p:strVal val="#ppt_x"/>
                                              </p:val>
                                            </p:tav>
                                          </p:tavLst>
                                        </p:anim>
                                        <p:anim calcmode="lin" valueType="num" p14:bounceEnd="62000">
                                          <p:cBhvr additive="base">
                                            <p:cTn id="8" dur="1500" fill="hold"/>
                                            <p:tgtEl>
                                              <p:spTgt spid="75"/>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62000">
                                      <p:stCondLst>
                                        <p:cond delay="750"/>
                                      </p:stCondLst>
                                      <p:childTnLst>
                                        <p:set>
                                          <p:cBhvr>
                                            <p:cTn id="10" dur="1" fill="hold">
                                              <p:stCondLst>
                                                <p:cond delay="0"/>
                                              </p:stCondLst>
                                            </p:cTn>
                                            <p:tgtEl>
                                              <p:spTgt spid="80"/>
                                            </p:tgtEl>
                                            <p:attrNameLst>
                                              <p:attrName>style.visibility</p:attrName>
                                            </p:attrNameLst>
                                          </p:cBhvr>
                                          <p:to>
                                            <p:strVal val="visible"/>
                                          </p:to>
                                        </p:set>
                                        <p:anim calcmode="lin" valueType="num" p14:bounceEnd="62000">
                                          <p:cBhvr additive="base">
                                            <p:cTn id="11" dur="1500" fill="hold"/>
                                            <p:tgtEl>
                                              <p:spTgt spid="80"/>
                                            </p:tgtEl>
                                            <p:attrNameLst>
                                              <p:attrName>ppt_x</p:attrName>
                                            </p:attrNameLst>
                                          </p:cBhvr>
                                          <p:tavLst>
                                            <p:tav tm="0">
                                              <p:val>
                                                <p:strVal val="0-#ppt_w/2"/>
                                              </p:val>
                                            </p:tav>
                                            <p:tav tm="100000">
                                              <p:val>
                                                <p:strVal val="#ppt_x"/>
                                              </p:val>
                                            </p:tav>
                                          </p:tavLst>
                                        </p:anim>
                                        <p:anim calcmode="lin" valueType="num" p14:bounceEnd="62000">
                                          <p:cBhvr additive="base">
                                            <p:cTn id="12" dur="1500" fill="hold"/>
                                            <p:tgtEl>
                                              <p:spTgt spid="80"/>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62000">
                                      <p:stCondLst>
                                        <p:cond delay="750"/>
                                      </p:stCondLst>
                                      <p:childTnLst>
                                        <p:set>
                                          <p:cBhvr>
                                            <p:cTn id="14" dur="1" fill="hold">
                                              <p:stCondLst>
                                                <p:cond delay="0"/>
                                              </p:stCondLst>
                                            </p:cTn>
                                            <p:tgtEl>
                                              <p:spTgt spid="70"/>
                                            </p:tgtEl>
                                            <p:attrNameLst>
                                              <p:attrName>style.visibility</p:attrName>
                                            </p:attrNameLst>
                                          </p:cBhvr>
                                          <p:to>
                                            <p:strVal val="visible"/>
                                          </p:to>
                                        </p:set>
                                        <p:anim calcmode="lin" valueType="num" p14:bounceEnd="62000">
                                          <p:cBhvr additive="base">
                                            <p:cTn id="15" dur="1500" fill="hold"/>
                                            <p:tgtEl>
                                              <p:spTgt spid="70"/>
                                            </p:tgtEl>
                                            <p:attrNameLst>
                                              <p:attrName>ppt_x</p:attrName>
                                            </p:attrNameLst>
                                          </p:cBhvr>
                                          <p:tavLst>
                                            <p:tav tm="0">
                                              <p:val>
                                                <p:strVal val="0-#ppt_w/2"/>
                                              </p:val>
                                            </p:tav>
                                            <p:tav tm="100000">
                                              <p:val>
                                                <p:strVal val="#ppt_x"/>
                                              </p:val>
                                            </p:tav>
                                          </p:tavLst>
                                        </p:anim>
                                        <p:anim calcmode="lin" valueType="num" p14:bounceEnd="62000">
                                          <p:cBhvr additive="base">
                                            <p:cTn id="16" dur="1500" fill="hold"/>
                                            <p:tgtEl>
                                              <p:spTgt spid="70"/>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14:presetBounceEnd="62000">
                                      <p:stCondLst>
                                        <p:cond delay="750"/>
                                      </p:stCondLst>
                                      <p:childTnLst>
                                        <p:set>
                                          <p:cBhvr>
                                            <p:cTn id="18" dur="1" fill="hold">
                                              <p:stCondLst>
                                                <p:cond delay="0"/>
                                              </p:stCondLst>
                                            </p:cTn>
                                            <p:tgtEl>
                                              <p:spTgt spid="65"/>
                                            </p:tgtEl>
                                            <p:attrNameLst>
                                              <p:attrName>style.visibility</p:attrName>
                                            </p:attrNameLst>
                                          </p:cBhvr>
                                          <p:to>
                                            <p:strVal val="visible"/>
                                          </p:to>
                                        </p:set>
                                        <p:anim calcmode="lin" valueType="num" p14:bounceEnd="62000">
                                          <p:cBhvr additive="base">
                                            <p:cTn id="19" dur="1500" fill="hold"/>
                                            <p:tgtEl>
                                              <p:spTgt spid="65"/>
                                            </p:tgtEl>
                                            <p:attrNameLst>
                                              <p:attrName>ppt_x</p:attrName>
                                            </p:attrNameLst>
                                          </p:cBhvr>
                                          <p:tavLst>
                                            <p:tav tm="0">
                                              <p:val>
                                                <p:strVal val="0-#ppt_w/2"/>
                                              </p:val>
                                            </p:tav>
                                            <p:tav tm="100000">
                                              <p:val>
                                                <p:strVal val="#ppt_x"/>
                                              </p:val>
                                            </p:tav>
                                          </p:tavLst>
                                        </p:anim>
                                        <p:anim calcmode="lin" valueType="num" p14:bounceEnd="62000">
                                          <p:cBhvr additive="base">
                                            <p:cTn id="20" dur="1500" fill="hold"/>
                                            <p:tgtEl>
                                              <p:spTgt spid="65"/>
                                            </p:tgtEl>
                                            <p:attrNameLst>
                                              <p:attrName>ppt_y</p:attrName>
                                            </p:attrNameLst>
                                          </p:cBhvr>
                                          <p:tavLst>
                                            <p:tav tm="0">
                                              <p:val>
                                                <p:strVal val="0-#ppt_h/2"/>
                                              </p:val>
                                            </p:tav>
                                            <p:tav tm="100000">
                                              <p:val>
                                                <p:strVal val="#ppt_y"/>
                                              </p:val>
                                            </p:tav>
                                          </p:tavLst>
                                        </p:anim>
                                      </p:childTnLst>
                                    </p:cTn>
                                  </p:par>
                                </p:childTnLst>
                              </p:cTn>
                            </p:par>
                            <p:par>
                              <p:cTn id="21" fill="hold">
                                <p:stCondLst>
                                  <p:cond delay="2250"/>
                                </p:stCondLst>
                                <p:childTnLst>
                                  <p:par>
                                    <p:cTn id="22" presetID="22" presetClass="entr" presetSubtype="8" fill="hold" grpId="0" nodeType="afterEffect">
                                      <p:stCondLst>
                                        <p:cond delay="0"/>
                                      </p:stCondLst>
                                      <p:childTnLst>
                                        <p:set>
                                          <p:cBhvr>
                                            <p:cTn id="23" dur="1" fill="hold">
                                              <p:stCondLst>
                                                <p:cond delay="0"/>
                                              </p:stCondLst>
                                            </p:cTn>
                                            <p:tgtEl>
                                              <p:spTgt spid="92"/>
                                            </p:tgtEl>
                                            <p:attrNameLst>
                                              <p:attrName>style.visibility</p:attrName>
                                            </p:attrNameLst>
                                          </p:cBhvr>
                                          <p:to>
                                            <p:strVal val="visible"/>
                                          </p:to>
                                        </p:set>
                                        <p:animEffect transition="in" filter="wipe(left)">
                                          <p:cBhvr>
                                            <p:cTn id="24" dur="1000"/>
                                            <p:tgtEl>
                                              <p:spTgt spid="92"/>
                                            </p:tgtEl>
                                          </p:cBhvr>
                                        </p:animEffect>
                                      </p:childTnLst>
                                    </p:cTn>
                                  </p:par>
                                </p:childTnLst>
                              </p:cTn>
                            </p:par>
                            <p:par>
                              <p:cTn id="25" fill="hold">
                                <p:stCondLst>
                                  <p:cond delay="3250"/>
                                </p:stCondLst>
                                <p:childTnLst>
                                  <p:par>
                                    <p:cTn id="26" presetID="16" presetClass="entr" presetSubtype="21" fill="hold" nodeType="afterEffect">
                                      <p:stCondLst>
                                        <p:cond delay="0"/>
                                      </p:stCondLst>
                                      <p:childTnLst>
                                        <p:set>
                                          <p:cBhvr>
                                            <p:cTn id="27" dur="1" fill="hold">
                                              <p:stCondLst>
                                                <p:cond delay="0"/>
                                              </p:stCondLst>
                                            </p:cTn>
                                            <p:tgtEl>
                                              <p:spTgt spid="93"/>
                                            </p:tgtEl>
                                            <p:attrNameLst>
                                              <p:attrName>style.visibility</p:attrName>
                                            </p:attrNameLst>
                                          </p:cBhvr>
                                          <p:to>
                                            <p:strVal val="visible"/>
                                          </p:to>
                                        </p:set>
                                        <p:animEffect transition="in" filter="barn(inVertical)">
                                          <p:cBhvr>
                                            <p:cTn id="28" dur="500"/>
                                            <p:tgtEl>
                                              <p:spTgt spid="93"/>
                                            </p:tgtEl>
                                          </p:cBhvr>
                                        </p:animEffect>
                                      </p:childTnLst>
                                    </p:cTn>
                                  </p:par>
                                </p:childTnLst>
                              </p:cTn>
                            </p:par>
                            <p:par>
                              <p:cTn id="29" fill="hold">
                                <p:stCondLst>
                                  <p:cond delay="3750"/>
                                </p:stCondLst>
                                <p:childTnLst>
                                  <p:par>
                                    <p:cTn id="30" presetID="16" presetClass="entr" presetSubtype="37" fill="hold" grpId="0"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barn(outVertical)">
                                          <p:cBhvr>
                                            <p:cTn id="32"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4"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75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500" fill="hold"/>
                                            <p:tgtEl>
                                              <p:spTgt spid="75"/>
                                            </p:tgtEl>
                                            <p:attrNameLst>
                                              <p:attrName>ppt_x</p:attrName>
                                            </p:attrNameLst>
                                          </p:cBhvr>
                                          <p:tavLst>
                                            <p:tav tm="0">
                                              <p:val>
                                                <p:strVal val="0-#ppt_w/2"/>
                                              </p:val>
                                            </p:tav>
                                            <p:tav tm="100000">
                                              <p:val>
                                                <p:strVal val="#ppt_x"/>
                                              </p:val>
                                            </p:tav>
                                          </p:tavLst>
                                        </p:anim>
                                        <p:anim calcmode="lin" valueType="num">
                                          <p:cBhvr additive="base">
                                            <p:cTn id="8" dur="1500" fill="hold"/>
                                            <p:tgtEl>
                                              <p:spTgt spid="75"/>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750"/>
                                      </p:stCondLst>
                                      <p:childTnLst>
                                        <p:set>
                                          <p:cBhvr>
                                            <p:cTn id="10" dur="1" fill="hold">
                                              <p:stCondLst>
                                                <p:cond delay="0"/>
                                              </p:stCondLst>
                                            </p:cTn>
                                            <p:tgtEl>
                                              <p:spTgt spid="80"/>
                                            </p:tgtEl>
                                            <p:attrNameLst>
                                              <p:attrName>style.visibility</p:attrName>
                                            </p:attrNameLst>
                                          </p:cBhvr>
                                          <p:to>
                                            <p:strVal val="visible"/>
                                          </p:to>
                                        </p:set>
                                        <p:anim calcmode="lin" valueType="num">
                                          <p:cBhvr additive="base">
                                            <p:cTn id="11" dur="1500" fill="hold"/>
                                            <p:tgtEl>
                                              <p:spTgt spid="80"/>
                                            </p:tgtEl>
                                            <p:attrNameLst>
                                              <p:attrName>ppt_x</p:attrName>
                                            </p:attrNameLst>
                                          </p:cBhvr>
                                          <p:tavLst>
                                            <p:tav tm="0">
                                              <p:val>
                                                <p:strVal val="0-#ppt_w/2"/>
                                              </p:val>
                                            </p:tav>
                                            <p:tav tm="100000">
                                              <p:val>
                                                <p:strVal val="#ppt_x"/>
                                              </p:val>
                                            </p:tav>
                                          </p:tavLst>
                                        </p:anim>
                                        <p:anim calcmode="lin" valueType="num">
                                          <p:cBhvr additive="base">
                                            <p:cTn id="12" dur="1500" fill="hold"/>
                                            <p:tgtEl>
                                              <p:spTgt spid="80"/>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75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1500" fill="hold"/>
                                            <p:tgtEl>
                                              <p:spTgt spid="70"/>
                                            </p:tgtEl>
                                            <p:attrNameLst>
                                              <p:attrName>ppt_x</p:attrName>
                                            </p:attrNameLst>
                                          </p:cBhvr>
                                          <p:tavLst>
                                            <p:tav tm="0">
                                              <p:val>
                                                <p:strVal val="0-#ppt_w/2"/>
                                              </p:val>
                                            </p:tav>
                                            <p:tav tm="100000">
                                              <p:val>
                                                <p:strVal val="#ppt_x"/>
                                              </p:val>
                                            </p:tav>
                                          </p:tavLst>
                                        </p:anim>
                                        <p:anim calcmode="lin" valueType="num">
                                          <p:cBhvr additive="base">
                                            <p:cTn id="16" dur="1500" fill="hold"/>
                                            <p:tgtEl>
                                              <p:spTgt spid="70"/>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750"/>
                                      </p:stCondLst>
                                      <p:childTnLst>
                                        <p:set>
                                          <p:cBhvr>
                                            <p:cTn id="18" dur="1" fill="hold">
                                              <p:stCondLst>
                                                <p:cond delay="0"/>
                                              </p:stCondLst>
                                            </p:cTn>
                                            <p:tgtEl>
                                              <p:spTgt spid="65"/>
                                            </p:tgtEl>
                                            <p:attrNameLst>
                                              <p:attrName>style.visibility</p:attrName>
                                            </p:attrNameLst>
                                          </p:cBhvr>
                                          <p:to>
                                            <p:strVal val="visible"/>
                                          </p:to>
                                        </p:set>
                                        <p:anim calcmode="lin" valueType="num">
                                          <p:cBhvr additive="base">
                                            <p:cTn id="19" dur="1500" fill="hold"/>
                                            <p:tgtEl>
                                              <p:spTgt spid="65"/>
                                            </p:tgtEl>
                                            <p:attrNameLst>
                                              <p:attrName>ppt_x</p:attrName>
                                            </p:attrNameLst>
                                          </p:cBhvr>
                                          <p:tavLst>
                                            <p:tav tm="0">
                                              <p:val>
                                                <p:strVal val="0-#ppt_w/2"/>
                                              </p:val>
                                            </p:tav>
                                            <p:tav tm="100000">
                                              <p:val>
                                                <p:strVal val="#ppt_x"/>
                                              </p:val>
                                            </p:tav>
                                          </p:tavLst>
                                        </p:anim>
                                        <p:anim calcmode="lin" valueType="num">
                                          <p:cBhvr additive="base">
                                            <p:cTn id="20" dur="1500" fill="hold"/>
                                            <p:tgtEl>
                                              <p:spTgt spid="65"/>
                                            </p:tgtEl>
                                            <p:attrNameLst>
                                              <p:attrName>ppt_y</p:attrName>
                                            </p:attrNameLst>
                                          </p:cBhvr>
                                          <p:tavLst>
                                            <p:tav tm="0">
                                              <p:val>
                                                <p:strVal val="0-#ppt_h/2"/>
                                              </p:val>
                                            </p:tav>
                                            <p:tav tm="100000">
                                              <p:val>
                                                <p:strVal val="#ppt_y"/>
                                              </p:val>
                                            </p:tav>
                                          </p:tavLst>
                                        </p:anim>
                                      </p:childTnLst>
                                    </p:cTn>
                                  </p:par>
                                </p:childTnLst>
                              </p:cTn>
                            </p:par>
                            <p:par>
                              <p:cTn id="21" fill="hold">
                                <p:stCondLst>
                                  <p:cond delay="2250"/>
                                </p:stCondLst>
                                <p:childTnLst>
                                  <p:par>
                                    <p:cTn id="22" presetID="22" presetClass="entr" presetSubtype="8" fill="hold" grpId="0" nodeType="afterEffect">
                                      <p:stCondLst>
                                        <p:cond delay="0"/>
                                      </p:stCondLst>
                                      <p:childTnLst>
                                        <p:set>
                                          <p:cBhvr>
                                            <p:cTn id="23" dur="1" fill="hold">
                                              <p:stCondLst>
                                                <p:cond delay="0"/>
                                              </p:stCondLst>
                                            </p:cTn>
                                            <p:tgtEl>
                                              <p:spTgt spid="92"/>
                                            </p:tgtEl>
                                            <p:attrNameLst>
                                              <p:attrName>style.visibility</p:attrName>
                                            </p:attrNameLst>
                                          </p:cBhvr>
                                          <p:to>
                                            <p:strVal val="visible"/>
                                          </p:to>
                                        </p:set>
                                        <p:animEffect transition="in" filter="wipe(left)">
                                          <p:cBhvr>
                                            <p:cTn id="24" dur="1000"/>
                                            <p:tgtEl>
                                              <p:spTgt spid="92"/>
                                            </p:tgtEl>
                                          </p:cBhvr>
                                        </p:animEffect>
                                      </p:childTnLst>
                                    </p:cTn>
                                  </p:par>
                                </p:childTnLst>
                              </p:cTn>
                            </p:par>
                            <p:par>
                              <p:cTn id="25" fill="hold">
                                <p:stCondLst>
                                  <p:cond delay="3250"/>
                                </p:stCondLst>
                                <p:childTnLst>
                                  <p:par>
                                    <p:cTn id="26" presetID="16" presetClass="entr" presetSubtype="21" fill="hold" nodeType="afterEffect">
                                      <p:stCondLst>
                                        <p:cond delay="0"/>
                                      </p:stCondLst>
                                      <p:childTnLst>
                                        <p:set>
                                          <p:cBhvr>
                                            <p:cTn id="27" dur="1" fill="hold">
                                              <p:stCondLst>
                                                <p:cond delay="0"/>
                                              </p:stCondLst>
                                            </p:cTn>
                                            <p:tgtEl>
                                              <p:spTgt spid="93"/>
                                            </p:tgtEl>
                                            <p:attrNameLst>
                                              <p:attrName>style.visibility</p:attrName>
                                            </p:attrNameLst>
                                          </p:cBhvr>
                                          <p:to>
                                            <p:strVal val="visible"/>
                                          </p:to>
                                        </p:set>
                                        <p:animEffect transition="in" filter="barn(inVertical)">
                                          <p:cBhvr>
                                            <p:cTn id="28" dur="500"/>
                                            <p:tgtEl>
                                              <p:spTgt spid="93"/>
                                            </p:tgtEl>
                                          </p:cBhvr>
                                        </p:animEffect>
                                      </p:childTnLst>
                                    </p:cTn>
                                  </p:par>
                                </p:childTnLst>
                              </p:cTn>
                            </p:par>
                            <p:par>
                              <p:cTn id="29" fill="hold">
                                <p:stCondLst>
                                  <p:cond delay="3750"/>
                                </p:stCondLst>
                                <p:childTnLst>
                                  <p:par>
                                    <p:cTn id="30" presetID="16" presetClass="entr" presetSubtype="37" fill="hold" grpId="0"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barn(outVertical)">
                                          <p:cBhvr>
                                            <p:cTn id="32"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4" grpId="0" bldLvl="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3"/>
          </p:nvPr>
        </p:nvSpPr>
        <p:spPr/>
        <p:txBody>
          <a:bodyPr>
            <a:noAutofit/>
          </a:bodyPr>
          <a:lstStyle/>
          <a:p>
            <a:pPr algn="l">
              <a:buClrTx/>
            </a:pPr>
            <a:r>
              <a:rPr lang="zh-CN" altLang="en-US" sz="2400" b="1">
                <a:latin typeface="微软雅黑" panose="020B0503020204020204" charset="-122"/>
                <a:ea typeface="微软雅黑" panose="020B0503020204020204" charset="-122"/>
                <a:cs typeface="微软雅黑" panose="020B0503020204020204" charset="-122"/>
                <a:sym typeface="+mn-ea"/>
              </a:rPr>
              <a:t>1</a:t>
            </a:r>
            <a:r>
              <a:rPr lang="en-US" altLang="zh-CN" sz="2400" b="1">
                <a:latin typeface="微软雅黑" panose="020B0503020204020204" charset="-122"/>
                <a:ea typeface="微软雅黑" panose="020B0503020204020204" charset="-122"/>
                <a:cs typeface="微软雅黑" panose="020B0503020204020204" charset="-122"/>
                <a:sym typeface="+mn-ea"/>
              </a:rPr>
              <a:t>0</a:t>
            </a:r>
            <a:r>
              <a:rPr lang="zh-CN" altLang="en-US" sz="2400" b="1">
                <a:latin typeface="微软雅黑" panose="020B0503020204020204" charset="-122"/>
                <a:ea typeface="微软雅黑" panose="020B0503020204020204" charset="-122"/>
                <a:cs typeface="微软雅黑" panose="020B0503020204020204" charset="-122"/>
                <a:sym typeface="+mn-ea"/>
              </a:rPr>
              <a:t>.4</a:t>
            </a:r>
            <a:r>
              <a:rPr lang="en-US" sz="2400" dirty="0">
                <a:sym typeface="+mn-ea"/>
              </a:rPr>
              <a:t>  </a:t>
            </a:r>
            <a:r>
              <a:rPr lang="zh-CN" altLang="en-US" sz="2400" b="1">
                <a:latin typeface="微软雅黑" panose="020B0503020204020204" charset="-122"/>
                <a:ea typeface="微软雅黑" panose="020B0503020204020204" charset="-122"/>
                <a:cs typeface="微软雅黑" panose="020B0503020204020204" charset="-122"/>
              </a:rPr>
              <a:t>拓扑结构</a:t>
            </a:r>
          </a:p>
        </p:txBody>
      </p:sp>
      <p:sp>
        <p:nvSpPr>
          <p:cNvPr id="36" name="Freeform 3"/>
          <p:cNvSpPr/>
          <p:nvPr/>
        </p:nvSpPr>
        <p:spPr>
          <a:xfrm rot="10800000">
            <a:off x="1145739" y="1525152"/>
            <a:ext cx="9883624" cy="45697"/>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853" tIns="60926" rIns="121853" bIns="60926" rtlCol="0" anchor="ctr"/>
          <a:lstStyle/>
          <a:p>
            <a:pPr algn="ctr"/>
            <a:endParaRPr lang="zh-CN" altLang="en-US"/>
          </a:p>
        </p:txBody>
      </p:sp>
      <p:pic>
        <p:nvPicPr>
          <p:cNvPr id="2" name="图片 1"/>
          <p:cNvPicPr>
            <a:picLocks noChangeAspect="1"/>
          </p:cNvPicPr>
          <p:nvPr/>
        </p:nvPicPr>
        <p:blipFill>
          <a:blip r:embed="rId2"/>
          <a:stretch>
            <a:fillRect/>
          </a:stretch>
        </p:blipFill>
        <p:spPr>
          <a:xfrm>
            <a:off x="1397635" y="1576705"/>
            <a:ext cx="8679815" cy="5305425"/>
          </a:xfrm>
          <a:prstGeom prst="rect">
            <a:avLst/>
          </a:prstGeom>
          <a:noFill/>
          <a:ln w="9525">
            <a:noFill/>
          </a:ln>
        </p:spPr>
      </p:pic>
    </p:spTree>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3"/>
          </p:nvPr>
        </p:nvSpPr>
        <p:spPr/>
        <p:txBody>
          <a:bodyPr>
            <a:noAutofit/>
          </a:bodyPr>
          <a:lstStyle/>
          <a:p>
            <a:r>
              <a:rPr lang="zh-CN" altLang="en-US" sz="2400" b="1">
                <a:latin typeface="微软雅黑" panose="020B0503020204020204" charset="-122"/>
                <a:ea typeface="微软雅黑" panose="020B0503020204020204" charset="-122"/>
                <a:cs typeface="微软雅黑" panose="020B0503020204020204" charset="-122"/>
                <a:sym typeface="+mn-ea"/>
              </a:rPr>
              <a:t>1</a:t>
            </a:r>
            <a:r>
              <a:rPr lang="en-US" altLang="zh-CN" sz="2400" b="1">
                <a:latin typeface="微软雅黑" panose="020B0503020204020204" charset="-122"/>
                <a:ea typeface="微软雅黑" panose="020B0503020204020204" charset="-122"/>
                <a:cs typeface="微软雅黑" panose="020B0503020204020204" charset="-122"/>
                <a:sym typeface="+mn-ea"/>
              </a:rPr>
              <a:t>0</a:t>
            </a:r>
            <a:r>
              <a:rPr lang="zh-CN" altLang="en-US" sz="2400" b="1">
                <a:latin typeface="微软雅黑" panose="020B0503020204020204" charset="-122"/>
                <a:ea typeface="微软雅黑" panose="020B0503020204020204" charset="-122"/>
                <a:cs typeface="微软雅黑" panose="020B0503020204020204" charset="-122"/>
                <a:sym typeface="+mn-ea"/>
              </a:rPr>
              <a:t>.4</a:t>
            </a:r>
            <a:r>
              <a:rPr lang="en-US" sz="2400" dirty="0">
                <a:sym typeface="+mn-ea"/>
              </a:rPr>
              <a:t>  </a:t>
            </a:r>
            <a:r>
              <a:rPr lang="zh-CN" altLang="en-US" sz="2400" b="1">
                <a:latin typeface="微软雅黑" panose="020B0503020204020204" charset="-122"/>
                <a:ea typeface="微软雅黑" panose="020B0503020204020204" charset="-122"/>
                <a:cs typeface="微软雅黑" panose="020B0503020204020204" charset="-122"/>
                <a:sym typeface="+mn-ea"/>
              </a:rPr>
              <a:t>项目设计、项目准备</a:t>
            </a:r>
            <a:endParaRPr sz="2400" dirty="0">
              <a:sym typeface="+mn-ea"/>
            </a:endParaRPr>
          </a:p>
        </p:txBody>
      </p:sp>
      <p:sp>
        <p:nvSpPr>
          <p:cNvPr id="36" name="Freeform 3"/>
          <p:cNvSpPr/>
          <p:nvPr/>
        </p:nvSpPr>
        <p:spPr>
          <a:xfrm rot="10800000">
            <a:off x="1145739" y="1525152"/>
            <a:ext cx="9883624" cy="45697"/>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853" tIns="60926" rIns="121853" bIns="60926" rtlCol="0" anchor="ctr"/>
          <a:lstStyle/>
          <a:p>
            <a:pPr algn="ctr"/>
            <a:endParaRPr lang="zh-CN" altLang="en-US"/>
          </a:p>
        </p:txBody>
      </p:sp>
      <p:sp>
        <p:nvSpPr>
          <p:cNvPr id="100" name="文本框 99"/>
          <p:cNvSpPr txBox="1"/>
          <p:nvPr/>
        </p:nvSpPr>
        <p:spPr>
          <a:xfrm>
            <a:off x="1091631" y="1601152"/>
            <a:ext cx="10443486" cy="4707890"/>
          </a:xfrm>
          <a:prstGeom prst="rect">
            <a:avLst/>
          </a:prstGeom>
          <a:noFill/>
          <a:ln w="9525">
            <a:noFill/>
          </a:ln>
        </p:spPr>
        <p:txBody>
          <a:bodyPr wrap="square">
            <a:spAutoFit/>
          </a:bodyPr>
          <a:lstStyle/>
          <a:p>
            <a:pPr indent="0" fontAlgn="auto">
              <a:buClrTx/>
              <a:buSzTx/>
              <a:buFontTx/>
            </a:pPr>
            <a:r>
              <a:rPr lang="zh-CN" altLang="en-US" sz="2000" b="1">
                <a:latin typeface="微软雅黑" panose="020B0503020204020204" charset="-122"/>
                <a:ea typeface="微软雅黑" panose="020B0503020204020204" charset="-122"/>
                <a:cs typeface="微软雅黑" panose="020B0503020204020204" charset="-122"/>
                <a:sym typeface="+mn-ea"/>
              </a:rPr>
              <a:t>1. 项目设计</a:t>
            </a:r>
          </a:p>
          <a:p>
            <a:pPr indent="457200" fontAlgn="auto">
              <a:buClrTx/>
              <a:buSzTx/>
              <a:buFontTx/>
            </a:pPr>
            <a:r>
              <a:rPr lang="zh-CN" altLang="en-US" sz="2000">
                <a:latin typeface="微软雅黑" panose="020B0503020204020204" charset="-122"/>
                <a:ea typeface="微软雅黑" panose="020B0503020204020204" charset="-122"/>
                <a:cs typeface="微软雅黑" panose="020B0503020204020204" charset="-122"/>
                <a:sym typeface="+mn-ea"/>
              </a:rPr>
              <a:t>通过如图10-10所示的拓扑图可以发现在分部与总部总经理及董事会办公室之间有S3核心交换机，以及R1、R2、R3四个主要的网络连接设备，其中只有公司外网接入路由器R2连接公网，存在不安全的因素最大，同时考虑尽可能地不影响核心交换机的性能，选择在总部路由器R1上及分部路由器R3上配置IPSEC VPN，建立安全隧道，保证分部与总部总经理及董事会办公室之间采用安全隧道的方式传输机要信息。</a:t>
            </a:r>
          </a:p>
          <a:p>
            <a:pPr indent="457200" fontAlgn="auto">
              <a:buClrTx/>
              <a:buSzTx/>
              <a:buFontTx/>
            </a:pPr>
            <a:r>
              <a:rPr lang="zh-CN" altLang="en-US" sz="2000">
                <a:latin typeface="微软雅黑" panose="020B0503020204020204" charset="-122"/>
                <a:ea typeface="微软雅黑" panose="020B0503020204020204" charset="-122"/>
                <a:cs typeface="微软雅黑" panose="020B0503020204020204" charset="-122"/>
                <a:sym typeface="+mn-ea"/>
              </a:rPr>
              <a:t>IPSec VPN的配置中选择使用ESP加3DES加密并使用ESP结合SHA算法，以隧道模式进行封装，设置密钥加密方式为3DES, 并使用预共享的密码进行身份验证。</a:t>
            </a:r>
            <a:endParaRPr lang="zh-CN" altLang="en-US" sz="2000" b="1">
              <a:latin typeface="微软雅黑" panose="020B0503020204020204" charset="-122"/>
              <a:ea typeface="微软雅黑" panose="020B0503020204020204" charset="-122"/>
              <a:cs typeface="微软雅黑" panose="020B0503020204020204" charset="-122"/>
              <a:sym typeface="+mn-ea"/>
            </a:endParaRPr>
          </a:p>
          <a:p>
            <a:pPr algn="l" fontAlgn="auto">
              <a:buClrTx/>
              <a:buSzTx/>
              <a:buFontTx/>
            </a:pPr>
            <a:r>
              <a:rPr lang="zh-CN" altLang="en-US" sz="2000" b="1">
                <a:latin typeface="微软雅黑" panose="020B0503020204020204" charset="-122"/>
                <a:ea typeface="微软雅黑" panose="020B0503020204020204" charset="-122"/>
                <a:cs typeface="微软雅黑" panose="020B0503020204020204" charset="-122"/>
                <a:sym typeface="+mn-ea"/>
              </a:rPr>
              <a:t>2. 项目准备</a:t>
            </a:r>
          </a:p>
          <a:p>
            <a:pPr marL="342900" lvl="0" indent="-342900" fontAlgn="auto">
              <a:buClrTx/>
              <a:buSzTx/>
              <a:buFont typeface="Wingdings" panose="05000000000000000000" charset="0"/>
              <a:buChar char="Ø"/>
            </a:pPr>
            <a:r>
              <a:rPr lang="zh-CN" altLang="en-US" sz="2000">
                <a:latin typeface="微软雅黑" panose="020B0503020204020204" charset="-122"/>
                <a:ea typeface="微软雅黑" panose="020B0503020204020204" charset="-122"/>
                <a:cs typeface="微软雅黑" panose="020B0503020204020204" charset="-122"/>
                <a:sym typeface="+mn-ea"/>
              </a:rPr>
              <a:t>方案一：真实设备操作（以组为单位，小组成员协作，共同完成实训）</a:t>
            </a:r>
          </a:p>
          <a:p>
            <a:pPr marL="800100" lvl="1" indent="-342900" fontAlgn="auto">
              <a:buClrTx/>
              <a:buSzTx/>
              <a:buFont typeface="Wingdings" panose="05000000000000000000" charset="0"/>
              <a:buChar char="l"/>
            </a:pPr>
            <a:r>
              <a:rPr lang="zh-CN" altLang="en-US" sz="2000">
                <a:latin typeface="微软雅黑" panose="020B0503020204020204" charset="-122"/>
                <a:ea typeface="微软雅黑" panose="020B0503020204020204" charset="-122"/>
                <a:cs typeface="微软雅黑" panose="020B0503020204020204" charset="-122"/>
                <a:sym typeface="+mn-ea"/>
              </a:rPr>
              <a:t>华为交换机、路由器、配置线、台式机或笔记本电脑</a:t>
            </a:r>
          </a:p>
          <a:p>
            <a:pPr marL="800100" lvl="1" indent="-342900" fontAlgn="auto">
              <a:buClrTx/>
              <a:buSzTx/>
              <a:buFont typeface="Wingdings" panose="05000000000000000000" charset="0"/>
              <a:buChar char="l"/>
            </a:pPr>
            <a:r>
              <a:rPr lang="zh-CN" altLang="en-US" sz="2000">
                <a:latin typeface="微软雅黑" panose="020B0503020204020204" charset="-122"/>
                <a:ea typeface="微软雅黑" panose="020B0503020204020204" charset="-122"/>
                <a:cs typeface="微软雅黑" panose="020B0503020204020204" charset="-122"/>
                <a:sym typeface="+mn-ea"/>
              </a:rPr>
              <a:t>子项目九的配置结果</a:t>
            </a:r>
          </a:p>
          <a:p>
            <a:pPr marL="342900" lvl="0" indent="-342900" fontAlgn="auto">
              <a:buClrTx/>
              <a:buSzTx/>
              <a:buFont typeface="Wingdings" panose="05000000000000000000" charset="0"/>
              <a:buChar char="Ø"/>
            </a:pPr>
            <a:r>
              <a:rPr lang="zh-CN" altLang="en-US" sz="2000">
                <a:latin typeface="微软雅黑" panose="020B0503020204020204" charset="-122"/>
                <a:ea typeface="微软雅黑" panose="020B0503020204020204" charset="-122"/>
                <a:cs typeface="微软雅黑" panose="020B0503020204020204" charset="-122"/>
                <a:sym typeface="+mn-ea"/>
              </a:rPr>
              <a:t>方案二：在模拟软件中操作（以组为单位，成员相互帮助，各自独立完成实训）</a:t>
            </a:r>
          </a:p>
          <a:p>
            <a:pPr marL="800100" lvl="1" indent="-342900" fontAlgn="auto">
              <a:buClrTx/>
              <a:buSzTx/>
              <a:buFont typeface="Wingdings" panose="05000000000000000000" charset="0"/>
              <a:buChar char="l"/>
            </a:pPr>
            <a:r>
              <a:rPr lang="zh-CN" altLang="en-US" sz="2000">
                <a:latin typeface="微软雅黑" panose="020B0503020204020204" charset="-122"/>
                <a:ea typeface="微软雅黑" panose="020B0503020204020204" charset="-122"/>
                <a:cs typeface="微软雅黑" panose="020B0503020204020204" charset="-122"/>
                <a:sym typeface="+mn-ea"/>
              </a:rPr>
              <a:t>装有华为eNSP的电脑每人一台</a:t>
            </a:r>
          </a:p>
          <a:p>
            <a:pPr marL="800100" lvl="1" indent="-342900" fontAlgn="auto">
              <a:buClrTx/>
              <a:buSzTx/>
              <a:buFont typeface="Wingdings" panose="05000000000000000000" charset="0"/>
              <a:buChar char="l"/>
            </a:pPr>
            <a:r>
              <a:rPr lang="zh-CN" altLang="en-US" sz="2000">
                <a:latin typeface="微软雅黑" panose="020B0503020204020204" charset="-122"/>
                <a:ea typeface="微软雅黑" panose="020B0503020204020204" charset="-122"/>
                <a:cs typeface="微软雅黑" panose="020B0503020204020204" charset="-122"/>
                <a:sym typeface="+mn-ea"/>
              </a:rPr>
              <a:t>子项目九的配置结果</a:t>
            </a:r>
          </a:p>
        </p:txBody>
      </p:sp>
    </p:spTree>
  </p:cSld>
  <p:clrMapOvr>
    <a:masterClrMapping/>
  </p:clrMapOvr>
  <p:transition spd="slow">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3"/>
          </p:nvPr>
        </p:nvSpPr>
        <p:spPr/>
        <p:txBody>
          <a:bodyPr>
            <a:noAutofit/>
          </a:bodyPr>
          <a:lstStyle/>
          <a:p>
            <a:r>
              <a:rPr lang="zh-CN" altLang="en-US" sz="2400" b="1">
                <a:latin typeface="微软雅黑" panose="020B0503020204020204" charset="-122"/>
                <a:ea typeface="微软雅黑" panose="020B0503020204020204" charset="-122"/>
                <a:cs typeface="微软雅黑" panose="020B0503020204020204" charset="-122"/>
                <a:sym typeface="+mn-ea"/>
              </a:rPr>
              <a:t>1</a:t>
            </a:r>
            <a:r>
              <a:rPr lang="en-US" altLang="zh-CN" sz="2400" b="1">
                <a:latin typeface="微软雅黑" panose="020B0503020204020204" charset="-122"/>
                <a:ea typeface="微软雅黑" panose="020B0503020204020204" charset="-122"/>
                <a:cs typeface="微软雅黑" panose="020B0503020204020204" charset="-122"/>
                <a:sym typeface="+mn-ea"/>
              </a:rPr>
              <a:t>0</a:t>
            </a:r>
            <a:r>
              <a:rPr lang="zh-CN" altLang="en-US" sz="2400" b="1">
                <a:latin typeface="微软雅黑" panose="020B0503020204020204" charset="-122"/>
                <a:ea typeface="微软雅黑" panose="020B0503020204020204" charset="-122"/>
                <a:cs typeface="微软雅黑" panose="020B0503020204020204" charset="-122"/>
                <a:sym typeface="+mn-ea"/>
              </a:rPr>
              <a:t>.</a:t>
            </a:r>
            <a:r>
              <a:rPr lang="en-US" altLang="zh-CN" sz="2400" b="1">
                <a:latin typeface="微软雅黑" panose="020B0503020204020204" charset="-122"/>
                <a:ea typeface="微软雅黑" panose="020B0503020204020204" charset="-122"/>
                <a:cs typeface="微软雅黑" panose="020B0503020204020204" charset="-122"/>
                <a:sym typeface="+mn-ea"/>
              </a:rPr>
              <a:t>5</a:t>
            </a:r>
            <a:r>
              <a:rPr lang="en-US" sz="2400" dirty="0">
                <a:sym typeface="+mn-ea"/>
              </a:rPr>
              <a:t>  </a:t>
            </a:r>
            <a:r>
              <a:rPr lang="zh-CN" altLang="en-US" sz="2400" b="1">
                <a:latin typeface="微软雅黑" panose="020B0503020204020204" charset="-122"/>
                <a:ea typeface="微软雅黑" panose="020B0503020204020204" charset="-122"/>
                <a:cs typeface="微软雅黑" panose="020B0503020204020204" charset="-122"/>
                <a:sym typeface="+mn-ea"/>
              </a:rPr>
              <a:t>任务10-1  R1端配置VPN参数</a:t>
            </a:r>
          </a:p>
        </p:txBody>
      </p:sp>
      <p:sp>
        <p:nvSpPr>
          <p:cNvPr id="36" name="Freeform 3"/>
          <p:cNvSpPr/>
          <p:nvPr/>
        </p:nvSpPr>
        <p:spPr>
          <a:xfrm rot="10800000">
            <a:off x="1145739" y="1525152"/>
            <a:ext cx="9883624" cy="45697"/>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853" tIns="60926" rIns="121853" bIns="60926" rtlCol="0" anchor="ctr"/>
          <a:lstStyle/>
          <a:p>
            <a:pPr algn="ctr"/>
            <a:endParaRPr lang="zh-CN" altLang="en-US"/>
          </a:p>
        </p:txBody>
      </p:sp>
      <p:sp>
        <p:nvSpPr>
          <p:cNvPr id="100" name="文本框 99"/>
          <p:cNvSpPr txBox="1"/>
          <p:nvPr/>
        </p:nvSpPr>
        <p:spPr>
          <a:xfrm>
            <a:off x="1091631" y="1601152"/>
            <a:ext cx="10443486" cy="5354320"/>
          </a:xfrm>
          <a:prstGeom prst="rect">
            <a:avLst/>
          </a:prstGeom>
          <a:noFill/>
          <a:ln w="9525">
            <a:noFill/>
          </a:ln>
        </p:spPr>
        <p:txBody>
          <a:bodyPr wrap="square">
            <a:spAutoFit/>
          </a:bodyPr>
          <a:lstStyle/>
          <a:p>
            <a:pPr indent="0" fontAlgn="auto">
              <a:buClrTx/>
              <a:buSzTx/>
              <a:buFontTx/>
            </a:pPr>
            <a:r>
              <a:rPr lang="zh-CN" altLang="en-US">
                <a:latin typeface="微软雅黑" panose="020B0503020204020204" charset="-122"/>
                <a:ea typeface="微软雅黑" panose="020B0503020204020204" charset="-122"/>
                <a:cs typeface="微软雅黑" panose="020B0503020204020204" charset="-122"/>
                <a:sym typeface="+mn-ea"/>
              </a:rPr>
              <a:t>实现分部与总部总经理及董事会办公室之间采用安全隧道的方式通信。</a:t>
            </a:r>
          </a:p>
          <a:p>
            <a:pPr indent="0" fontAlgn="auto">
              <a:buClrTx/>
              <a:buSzTx/>
              <a:buFontTx/>
            </a:pPr>
            <a:r>
              <a:rPr lang="zh-CN" altLang="en-US">
                <a:latin typeface="微软雅黑" panose="020B0503020204020204" charset="-122"/>
                <a:ea typeface="微软雅黑" panose="020B0503020204020204" charset="-122"/>
                <a:cs typeface="微软雅黑" panose="020B0503020204020204" charset="-122"/>
                <a:sym typeface="+mn-ea"/>
              </a:rPr>
              <a:t>（1）配置基本信息，包括路由器主机名、IP地址及静态路由。</a:t>
            </a:r>
          </a:p>
          <a:p>
            <a:pPr lvl="1" indent="0" fontAlgn="auto">
              <a:buClrTx/>
              <a:buSzTx/>
              <a:buFontTx/>
            </a:pPr>
            <a:r>
              <a:rPr lang="zh-CN" altLang="en-US">
                <a:latin typeface="微软雅黑" panose="020B0503020204020204" charset="-122"/>
                <a:ea typeface="微软雅黑" panose="020B0503020204020204" charset="-122"/>
                <a:cs typeface="微软雅黑" panose="020B0503020204020204" charset="-122"/>
                <a:sym typeface="+mn-ea"/>
              </a:rPr>
              <a:t>（略）</a:t>
            </a:r>
          </a:p>
          <a:p>
            <a:pPr indent="0" fontAlgn="auto">
              <a:buClrTx/>
              <a:buSzTx/>
              <a:buFontTx/>
            </a:pPr>
            <a:r>
              <a:rPr lang="zh-CN" altLang="en-US">
                <a:latin typeface="微软雅黑" panose="020B0503020204020204" charset="-122"/>
                <a:ea typeface="微软雅黑" panose="020B0503020204020204" charset="-122"/>
                <a:cs typeface="微软雅黑" panose="020B0503020204020204" charset="-122"/>
                <a:sym typeface="+mn-ea"/>
              </a:rPr>
              <a:t>（2）定义各自要保护的数据流</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 acl 3001        //配置高级acl，编号3000--3999</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[R1-acl-adv-3001] rule 5 permit ip source any destination any  //规则5，任何源网段访问任何目标网段</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[R1-acl-adv-3001] quit</a:t>
            </a:r>
          </a:p>
          <a:p>
            <a:pPr indent="0" fontAlgn="auto">
              <a:buClrTx/>
              <a:buSzTx/>
              <a:buFontTx/>
            </a:pPr>
            <a:r>
              <a:rPr lang="zh-CN" altLang="en-US">
                <a:latin typeface="微软雅黑" panose="020B0503020204020204" charset="-122"/>
                <a:ea typeface="微软雅黑" panose="020B0503020204020204" charset="-122"/>
                <a:cs typeface="微软雅黑" panose="020B0503020204020204" charset="-122"/>
                <a:sym typeface="+mn-ea"/>
              </a:rPr>
              <a:t>（3）创建IPSec安全提议</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 ipsec proposal 1        //IPSec安全提议名称,也可取值串1-15</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[R1-ipsec-proposal-1] esp authentication-algorithm sha1</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[R1-ipsec-proposal-1] esp encryption-algorithm 3des</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[R1-ipsec-proposal-1] quit</a:t>
            </a:r>
          </a:p>
          <a:p>
            <a:pPr algn="l" fontAlgn="auto">
              <a:buClrTx/>
              <a:buSzTx/>
              <a:buFontTx/>
            </a:pPr>
            <a:r>
              <a:rPr lang="zh-CN" altLang="en-US">
                <a:latin typeface="微软雅黑" panose="020B0503020204020204" charset="-122"/>
                <a:ea typeface="微软雅黑" panose="020B0503020204020204" charset="-122"/>
                <a:cs typeface="微软雅黑" panose="020B0503020204020204" charset="-122"/>
                <a:sym typeface="+mn-ea"/>
              </a:rPr>
              <a:t>（4）创建IKE安全提议</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 ike proposal 1        //IKE安全提议名称,取值1-15</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[R1-ike-proposal-1] encryption-algorithm aes-cbc-128    //密钥加密算法</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[R1-ike-proposal-1] authentication-algorithm sha1    //密钥交换身份鉴别算法</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[R1-ipsec-proposal-1]quit</a:t>
            </a:r>
          </a:p>
          <a:p>
            <a:pPr indent="0" fontAlgn="auto">
              <a:buClrTx/>
              <a:buSzTx/>
              <a:buFontTx/>
            </a:pPr>
            <a:endParaRPr lang="zh-CN" altLang="en-US">
              <a:highlight>
                <a:srgbClr val="00FFFF"/>
              </a:highligh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3"/>
          </p:nvPr>
        </p:nvSpPr>
        <p:spPr/>
        <p:txBody>
          <a:bodyPr>
            <a:noAutofit/>
          </a:bodyPr>
          <a:lstStyle/>
          <a:p>
            <a:r>
              <a:rPr lang="zh-CN" altLang="en-US" sz="2400" b="1">
                <a:latin typeface="微软雅黑" panose="020B0503020204020204" charset="-122"/>
                <a:ea typeface="微软雅黑" panose="020B0503020204020204" charset="-122"/>
                <a:cs typeface="微软雅黑" panose="020B0503020204020204" charset="-122"/>
                <a:sym typeface="+mn-ea"/>
              </a:rPr>
              <a:t>1</a:t>
            </a:r>
            <a:r>
              <a:rPr lang="en-US" altLang="zh-CN" sz="2400" b="1">
                <a:latin typeface="微软雅黑" panose="020B0503020204020204" charset="-122"/>
                <a:ea typeface="微软雅黑" panose="020B0503020204020204" charset="-122"/>
                <a:cs typeface="微软雅黑" panose="020B0503020204020204" charset="-122"/>
                <a:sym typeface="+mn-ea"/>
              </a:rPr>
              <a:t>0</a:t>
            </a:r>
            <a:r>
              <a:rPr lang="zh-CN" altLang="en-US" sz="2400" b="1">
                <a:latin typeface="微软雅黑" panose="020B0503020204020204" charset="-122"/>
                <a:ea typeface="微软雅黑" panose="020B0503020204020204" charset="-122"/>
                <a:cs typeface="微软雅黑" panose="020B0503020204020204" charset="-122"/>
                <a:sym typeface="+mn-ea"/>
              </a:rPr>
              <a:t>.</a:t>
            </a:r>
            <a:r>
              <a:rPr lang="en-US" altLang="zh-CN" sz="2400" b="1">
                <a:latin typeface="微软雅黑" panose="020B0503020204020204" charset="-122"/>
                <a:ea typeface="微软雅黑" panose="020B0503020204020204" charset="-122"/>
                <a:cs typeface="微软雅黑" panose="020B0503020204020204" charset="-122"/>
                <a:sym typeface="+mn-ea"/>
              </a:rPr>
              <a:t>5</a:t>
            </a:r>
            <a:r>
              <a:rPr lang="en-US" sz="2400" dirty="0">
                <a:sym typeface="+mn-ea"/>
              </a:rPr>
              <a:t>  </a:t>
            </a:r>
            <a:r>
              <a:rPr lang="zh-CN" altLang="en-US" sz="2400" b="1">
                <a:latin typeface="微软雅黑" panose="020B0503020204020204" charset="-122"/>
                <a:ea typeface="微软雅黑" panose="020B0503020204020204" charset="-122"/>
                <a:cs typeface="微软雅黑" panose="020B0503020204020204" charset="-122"/>
                <a:sym typeface="+mn-ea"/>
              </a:rPr>
              <a:t>任务10-1  R1端配置VPN参数</a:t>
            </a:r>
          </a:p>
        </p:txBody>
      </p:sp>
      <p:sp>
        <p:nvSpPr>
          <p:cNvPr id="36" name="Freeform 3"/>
          <p:cNvSpPr/>
          <p:nvPr/>
        </p:nvSpPr>
        <p:spPr>
          <a:xfrm rot="10800000">
            <a:off x="1145739" y="1525152"/>
            <a:ext cx="9883624" cy="45697"/>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853" tIns="60926" rIns="121853" bIns="60926" rtlCol="0" anchor="ctr"/>
          <a:lstStyle/>
          <a:p>
            <a:pPr algn="ctr"/>
            <a:endParaRPr lang="zh-CN" altLang="en-US"/>
          </a:p>
        </p:txBody>
      </p:sp>
      <p:sp>
        <p:nvSpPr>
          <p:cNvPr id="100" name="文本框 99"/>
          <p:cNvSpPr txBox="1"/>
          <p:nvPr/>
        </p:nvSpPr>
        <p:spPr>
          <a:xfrm>
            <a:off x="1091631" y="1601152"/>
            <a:ext cx="10443486" cy="4799965"/>
          </a:xfrm>
          <a:prstGeom prst="rect">
            <a:avLst/>
          </a:prstGeom>
          <a:noFill/>
          <a:ln w="9525">
            <a:noFill/>
          </a:ln>
        </p:spPr>
        <p:txBody>
          <a:bodyPr wrap="square">
            <a:spAutoFit/>
          </a:bodyPr>
          <a:lstStyle/>
          <a:p>
            <a:pPr indent="0" fontAlgn="auto">
              <a:buClrTx/>
              <a:buSzTx/>
              <a:buFontTx/>
            </a:pPr>
            <a:r>
              <a:rPr lang="zh-CN" altLang="en-US">
                <a:latin typeface="微软雅黑" panose="020B0503020204020204" charset="-122"/>
                <a:ea typeface="微软雅黑" panose="020B0503020204020204" charset="-122"/>
                <a:cs typeface="微软雅黑" panose="020B0503020204020204" charset="-122"/>
                <a:sym typeface="+mn-ea"/>
              </a:rPr>
              <a:t>实现分部与总部总经理及董事会办公室之间采用安全隧道的方式通信。</a:t>
            </a:r>
          </a:p>
          <a:p>
            <a:pPr indent="0" fontAlgn="auto">
              <a:buClrTx/>
              <a:buSzTx/>
              <a:buFontTx/>
            </a:pPr>
            <a:r>
              <a:rPr lang="zh-CN" altLang="en-US">
                <a:latin typeface="微软雅黑" panose="020B0503020204020204" charset="-122"/>
                <a:ea typeface="微软雅黑" panose="020B0503020204020204" charset="-122"/>
                <a:cs typeface="微软雅黑" panose="020B0503020204020204" charset="-122"/>
                <a:sym typeface="+mn-ea"/>
              </a:rPr>
              <a:t>（5）配置IKE对等体，并根据默认配置，配置预共享密钥和两端IP</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 ike peer 1 v1	         //IKE对端值串1，版本号v1</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[R1-ike-peer-1] ike-proposal 1         //必须与步骤4的值一致</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[R1-ike-peer-1] pre-shared-key simple ipsecvpn   //预共享密钥，简单加密密码 </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[R1-ike-peer-1] remote-address 172.16.2.2</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[R1-ike-peer-1] local-address 172.16.1.1</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[R1-ike-peer-1] quit</a:t>
            </a:r>
          </a:p>
          <a:p>
            <a:pPr indent="0" fontAlgn="auto">
              <a:buClrTx/>
              <a:buSzTx/>
              <a:buFontTx/>
            </a:pPr>
            <a:r>
              <a:rPr lang="zh-CN" altLang="en-US">
                <a:latin typeface="微软雅黑" panose="020B0503020204020204" charset="-122"/>
                <a:ea typeface="微软雅黑" panose="020B0503020204020204" charset="-122"/>
                <a:cs typeface="微软雅黑" panose="020B0503020204020204" charset="-122"/>
                <a:sym typeface="+mn-ea"/>
              </a:rPr>
              <a:t>（6）配置IKE动态协商方式安全策略，关联上述策略。</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 ipsec policy 1 1 isakmp             //ipsec策略值串1-15，次序号1-1000</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[R1-ipsec-policy-isakmp-1-1] security acl 3001   //关联ACL,与步骤2一致</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[R1-ipsec-policy-isakmp-1-1] proposal 1	 //关联proposal策略，与步骤3一致</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[R1-ipsec-policy-isakmp-1-1] ike-peer 1	 //关联IKE策略，与步骤4一致</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[R1-ipsec-policy-isakmp-1-1] quit</a:t>
            </a:r>
          </a:p>
          <a:p>
            <a:pPr indent="0" fontAlgn="auto">
              <a:buClrTx/>
              <a:buSzTx/>
              <a:buFontTx/>
            </a:pPr>
            <a:r>
              <a:rPr lang="zh-CN" altLang="en-US">
                <a:latin typeface="微软雅黑" panose="020B0503020204020204" charset="-122"/>
                <a:ea typeface="微软雅黑" panose="020B0503020204020204" charset="-122"/>
                <a:cs typeface="微软雅黑" panose="020B0503020204020204" charset="-122"/>
                <a:sym typeface="+mn-ea"/>
              </a:rPr>
              <a:t>（7）在接口上引用安全策略组，使接口具有IPSec的保护功能</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 interface GigabitEthernet0/0/1        //本地路由器出口为引用接口</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[R1-GigabitEthernet0/0/1] ipsec policy 1   //与第6步一致</a:t>
            </a:r>
          </a:p>
        </p:txBody>
      </p:sp>
    </p:spTree>
  </p:cSld>
  <p:clrMapOvr>
    <a:masterClrMapping/>
  </p:clrMapOvr>
  <p:transition spd="slow">
    <p:push/>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3"/>
          </p:nvPr>
        </p:nvSpPr>
        <p:spPr/>
        <p:txBody>
          <a:bodyPr>
            <a:noAutofit/>
          </a:bodyPr>
          <a:lstStyle/>
          <a:p>
            <a:r>
              <a:rPr lang="zh-CN" altLang="en-US" sz="2400" b="1">
                <a:latin typeface="微软雅黑" panose="020B0503020204020204" charset="-122"/>
                <a:ea typeface="微软雅黑" panose="020B0503020204020204" charset="-122"/>
                <a:cs typeface="微软雅黑" panose="020B0503020204020204" charset="-122"/>
                <a:sym typeface="+mn-ea"/>
              </a:rPr>
              <a:t>1</a:t>
            </a:r>
            <a:r>
              <a:rPr lang="en-US" altLang="zh-CN" sz="2400" b="1">
                <a:latin typeface="微软雅黑" panose="020B0503020204020204" charset="-122"/>
                <a:ea typeface="微软雅黑" panose="020B0503020204020204" charset="-122"/>
                <a:cs typeface="微软雅黑" panose="020B0503020204020204" charset="-122"/>
                <a:sym typeface="+mn-ea"/>
              </a:rPr>
              <a:t>0</a:t>
            </a:r>
            <a:r>
              <a:rPr lang="zh-CN" altLang="en-US" sz="2400" b="1">
                <a:latin typeface="微软雅黑" panose="020B0503020204020204" charset="-122"/>
                <a:ea typeface="微软雅黑" panose="020B0503020204020204" charset="-122"/>
                <a:cs typeface="微软雅黑" panose="020B0503020204020204" charset="-122"/>
                <a:sym typeface="+mn-ea"/>
              </a:rPr>
              <a:t>.</a:t>
            </a:r>
            <a:r>
              <a:rPr lang="en-US" altLang="zh-CN" sz="2400" b="1">
                <a:latin typeface="微软雅黑" panose="020B0503020204020204" charset="-122"/>
                <a:ea typeface="微软雅黑" panose="020B0503020204020204" charset="-122"/>
                <a:cs typeface="微软雅黑" panose="020B0503020204020204" charset="-122"/>
                <a:sym typeface="+mn-ea"/>
              </a:rPr>
              <a:t>5</a:t>
            </a:r>
            <a:r>
              <a:rPr lang="en-US" sz="2400" dirty="0">
                <a:sym typeface="+mn-ea"/>
              </a:rPr>
              <a:t>  </a:t>
            </a:r>
            <a:r>
              <a:rPr lang="zh-CN" altLang="en-US" sz="2400" b="1">
                <a:latin typeface="微软雅黑" panose="020B0503020204020204" charset="-122"/>
                <a:ea typeface="微软雅黑" panose="020B0503020204020204" charset="-122"/>
                <a:cs typeface="微软雅黑" panose="020B0503020204020204" charset="-122"/>
                <a:sym typeface="+mn-ea"/>
              </a:rPr>
              <a:t>任务10-2  RT2端配置VPN参数</a:t>
            </a:r>
          </a:p>
        </p:txBody>
      </p:sp>
      <p:sp>
        <p:nvSpPr>
          <p:cNvPr id="36" name="Freeform 3"/>
          <p:cNvSpPr/>
          <p:nvPr/>
        </p:nvSpPr>
        <p:spPr>
          <a:xfrm rot="10800000">
            <a:off x="1145739" y="1525152"/>
            <a:ext cx="9883624" cy="45697"/>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853" tIns="60926" rIns="121853" bIns="60926" rtlCol="0" anchor="ctr"/>
          <a:lstStyle/>
          <a:p>
            <a:pPr algn="ctr"/>
            <a:endParaRPr lang="zh-CN" altLang="en-US"/>
          </a:p>
        </p:txBody>
      </p:sp>
      <p:sp>
        <p:nvSpPr>
          <p:cNvPr id="100" name="文本框 99"/>
          <p:cNvSpPr txBox="1"/>
          <p:nvPr/>
        </p:nvSpPr>
        <p:spPr>
          <a:xfrm>
            <a:off x="1091631" y="1601152"/>
            <a:ext cx="10443486" cy="4799965"/>
          </a:xfrm>
          <a:prstGeom prst="rect">
            <a:avLst/>
          </a:prstGeom>
          <a:noFill/>
          <a:ln w="9525">
            <a:noFill/>
          </a:ln>
        </p:spPr>
        <p:txBody>
          <a:bodyPr wrap="square">
            <a:spAutoFit/>
          </a:bodyPr>
          <a:lstStyle/>
          <a:p>
            <a:pPr indent="0" fontAlgn="auto">
              <a:buClrTx/>
              <a:buSzTx/>
              <a:buFontTx/>
            </a:pPr>
            <a:r>
              <a:rPr lang="zh-CN" altLang="en-US">
                <a:latin typeface="微软雅黑" panose="020B0503020204020204" charset="-122"/>
                <a:ea typeface="微软雅黑" panose="020B0503020204020204" charset="-122"/>
                <a:cs typeface="微软雅黑" panose="020B0503020204020204" charset="-122"/>
                <a:sym typeface="+mn-ea"/>
              </a:rPr>
              <a:t>（1）配置基本信息，包括路由器主机名、IP地址及静态路由。</a:t>
            </a:r>
          </a:p>
          <a:p>
            <a:pPr lvl="1" indent="0" fontAlgn="auto">
              <a:buClrTx/>
              <a:buSzTx/>
              <a:buFontTx/>
            </a:pPr>
            <a:r>
              <a:rPr lang="zh-CN" altLang="en-US">
                <a:latin typeface="微软雅黑" panose="020B0503020204020204" charset="-122"/>
                <a:ea typeface="微软雅黑" panose="020B0503020204020204" charset="-122"/>
                <a:cs typeface="微软雅黑" panose="020B0503020204020204" charset="-122"/>
                <a:sym typeface="+mn-ea"/>
              </a:rPr>
              <a:t>（略）</a:t>
            </a:r>
          </a:p>
          <a:p>
            <a:pPr indent="0" fontAlgn="auto">
              <a:buClrTx/>
              <a:buSzTx/>
              <a:buFontTx/>
            </a:pPr>
            <a:r>
              <a:rPr lang="zh-CN" altLang="en-US">
                <a:latin typeface="微软雅黑" panose="020B0503020204020204" charset="-122"/>
                <a:ea typeface="微软雅黑" panose="020B0503020204020204" charset="-122"/>
                <a:cs typeface="微软雅黑" panose="020B0503020204020204" charset="-122"/>
                <a:sym typeface="+mn-ea"/>
              </a:rPr>
              <a:t>（2）定义各自要保护的数据流</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 acl 3001        //配置高级acl，编号3000--3999</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[R3-acl-adv-3001] rule 5 permit ip source any destination any  //规则5，任何源网段访问任何目标网段</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[R3-acl-adv-3001] quit</a:t>
            </a:r>
          </a:p>
          <a:p>
            <a:pPr indent="0" fontAlgn="auto">
              <a:buClrTx/>
              <a:buSzTx/>
              <a:buFontTx/>
            </a:pPr>
            <a:r>
              <a:rPr lang="zh-CN" altLang="en-US">
                <a:latin typeface="微软雅黑" panose="020B0503020204020204" charset="-122"/>
                <a:ea typeface="微软雅黑" panose="020B0503020204020204" charset="-122"/>
                <a:cs typeface="微软雅黑" panose="020B0503020204020204" charset="-122"/>
                <a:sym typeface="+mn-ea"/>
              </a:rPr>
              <a:t>（3）创建IPSec安全提议</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 ipsec proposal 1        //IPSec安全提议名称,也可取值串1-15</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[R3-ipsec-proposal-1] esp authentication-algorithm sha1</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[R3-ipsec-proposal-1] esp encryption-algorithm 3des</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[R3-ipsec-proposal-1] quit</a:t>
            </a:r>
          </a:p>
          <a:p>
            <a:pPr indent="0" fontAlgn="auto">
              <a:buClrTx/>
              <a:buSzTx/>
              <a:buFontTx/>
            </a:pPr>
            <a:r>
              <a:rPr lang="zh-CN" altLang="en-US">
                <a:latin typeface="微软雅黑" panose="020B0503020204020204" charset="-122"/>
                <a:ea typeface="微软雅黑" panose="020B0503020204020204" charset="-122"/>
                <a:cs typeface="微软雅黑" panose="020B0503020204020204" charset="-122"/>
                <a:sym typeface="+mn-ea"/>
              </a:rPr>
              <a:t>（4）创建IKE安全提议</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 ike proposal 1        //IKE安全提议名称,取值1-15</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[R3-ike-proposal-1] encryption-algorithm aes-cbc-128    //密钥加密算法</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[R3-ike-proposal-1] authentication-algorithm sha1    //密钥交换身份鉴别算法</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[R3-ipsec-proposal-1]quit</a:t>
            </a:r>
          </a:p>
        </p:txBody>
      </p:sp>
    </p:spTree>
  </p:cSld>
  <p:clrMapOvr>
    <a:masterClrMapping/>
  </p:clrMapOvr>
  <p:transition spd="slow">
    <p:pu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3"/>
          </p:nvPr>
        </p:nvSpPr>
        <p:spPr/>
        <p:txBody>
          <a:bodyPr>
            <a:noAutofit/>
          </a:bodyPr>
          <a:lstStyle/>
          <a:p>
            <a:r>
              <a:rPr lang="zh-CN" altLang="en-US" sz="2400" b="1">
                <a:latin typeface="微软雅黑" panose="020B0503020204020204" charset="-122"/>
                <a:ea typeface="微软雅黑" panose="020B0503020204020204" charset="-122"/>
                <a:cs typeface="微软雅黑" panose="020B0503020204020204" charset="-122"/>
                <a:sym typeface="+mn-ea"/>
              </a:rPr>
              <a:t>1</a:t>
            </a:r>
            <a:r>
              <a:rPr lang="en-US" altLang="zh-CN" sz="2400" b="1">
                <a:latin typeface="微软雅黑" panose="020B0503020204020204" charset="-122"/>
                <a:ea typeface="微软雅黑" panose="020B0503020204020204" charset="-122"/>
                <a:cs typeface="微软雅黑" panose="020B0503020204020204" charset="-122"/>
                <a:sym typeface="+mn-ea"/>
              </a:rPr>
              <a:t>0</a:t>
            </a:r>
            <a:r>
              <a:rPr lang="zh-CN" altLang="en-US" sz="2400" b="1">
                <a:latin typeface="微软雅黑" panose="020B0503020204020204" charset="-122"/>
                <a:ea typeface="微软雅黑" panose="020B0503020204020204" charset="-122"/>
                <a:cs typeface="微软雅黑" panose="020B0503020204020204" charset="-122"/>
                <a:sym typeface="+mn-ea"/>
              </a:rPr>
              <a:t>.</a:t>
            </a:r>
            <a:r>
              <a:rPr lang="en-US" altLang="zh-CN" sz="2400" b="1">
                <a:latin typeface="微软雅黑" panose="020B0503020204020204" charset="-122"/>
                <a:ea typeface="微软雅黑" panose="020B0503020204020204" charset="-122"/>
                <a:cs typeface="微软雅黑" panose="020B0503020204020204" charset="-122"/>
                <a:sym typeface="+mn-ea"/>
              </a:rPr>
              <a:t>5</a:t>
            </a:r>
            <a:r>
              <a:rPr lang="en-US" sz="2400" dirty="0">
                <a:sym typeface="+mn-ea"/>
              </a:rPr>
              <a:t>  </a:t>
            </a:r>
            <a:r>
              <a:rPr lang="zh-CN" altLang="en-US" sz="2400" b="1">
                <a:latin typeface="微软雅黑" panose="020B0503020204020204" charset="-122"/>
                <a:ea typeface="微软雅黑" panose="020B0503020204020204" charset="-122"/>
                <a:cs typeface="微软雅黑" panose="020B0503020204020204" charset="-122"/>
                <a:sym typeface="+mn-ea"/>
              </a:rPr>
              <a:t>任务10-2  RT2端配置VPN参数</a:t>
            </a:r>
          </a:p>
        </p:txBody>
      </p:sp>
      <p:sp>
        <p:nvSpPr>
          <p:cNvPr id="36" name="Freeform 3"/>
          <p:cNvSpPr/>
          <p:nvPr/>
        </p:nvSpPr>
        <p:spPr>
          <a:xfrm rot="10800000">
            <a:off x="1145739" y="1525152"/>
            <a:ext cx="9883624" cy="45697"/>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853" tIns="60926" rIns="121853" bIns="60926" rtlCol="0" anchor="ctr"/>
          <a:lstStyle/>
          <a:p>
            <a:pPr algn="ctr"/>
            <a:endParaRPr lang="zh-CN" altLang="en-US"/>
          </a:p>
        </p:txBody>
      </p:sp>
      <p:sp>
        <p:nvSpPr>
          <p:cNvPr id="100" name="文本框 99"/>
          <p:cNvSpPr txBox="1"/>
          <p:nvPr/>
        </p:nvSpPr>
        <p:spPr>
          <a:xfrm>
            <a:off x="1091631" y="1601152"/>
            <a:ext cx="10443486" cy="4523105"/>
          </a:xfrm>
          <a:prstGeom prst="rect">
            <a:avLst/>
          </a:prstGeom>
          <a:noFill/>
          <a:ln w="9525">
            <a:noFill/>
          </a:ln>
        </p:spPr>
        <p:txBody>
          <a:bodyPr wrap="square">
            <a:spAutoFit/>
          </a:bodyPr>
          <a:lstStyle/>
          <a:p>
            <a:pPr indent="0" fontAlgn="auto">
              <a:buClrTx/>
              <a:buSzTx/>
              <a:buFontTx/>
            </a:pPr>
            <a:r>
              <a:rPr lang="zh-CN" altLang="en-US">
                <a:latin typeface="微软雅黑" panose="020B0503020204020204" charset="-122"/>
                <a:ea typeface="微软雅黑" panose="020B0503020204020204" charset="-122"/>
                <a:cs typeface="微软雅黑" panose="020B0503020204020204" charset="-122"/>
                <a:sym typeface="+mn-ea"/>
              </a:rPr>
              <a:t>（5）配置IKE对等体，并根据默认配置，配置预共享密钥和两端IP</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 ike peer 1 v1	         //IKE对端值串1，版本号v1</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[R3-ike-peer-1] ike-proposal 1         //必须与步骤4的值一致</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[R3-ike-peer-1] pre-shared-key simple ipsecvpn   //预共享密钥，简单加密密码 </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[R3-ike-peer-1] remote-address 172.16.1.1</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[R3-ike-peer-1] local-address 172.16.2.2</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[R3-ike-peer-1] quit</a:t>
            </a:r>
          </a:p>
          <a:p>
            <a:pPr indent="0" fontAlgn="auto">
              <a:buClrTx/>
              <a:buSzTx/>
              <a:buFontTx/>
            </a:pPr>
            <a:r>
              <a:rPr lang="zh-CN" altLang="en-US">
                <a:latin typeface="微软雅黑" panose="020B0503020204020204" charset="-122"/>
                <a:ea typeface="微软雅黑" panose="020B0503020204020204" charset="-122"/>
                <a:cs typeface="微软雅黑" panose="020B0503020204020204" charset="-122"/>
                <a:sym typeface="+mn-ea"/>
              </a:rPr>
              <a:t>（6）配置IKE动态协商方式安全策略，关联上述策略。</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 ipsec policy 1 1 isakmp             //ipsec策略值串1-15，次序号1-1000</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[R3-ipsec-policy-isakmp-1-1] security acl 3001   //关联ACL,与步骤2一致</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[R3-ipsec-policy-isakmp-1-1] proposal 1	 //关联proposal策略，与步骤3一致</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[R3-ipsec-policy-isakmp-1-1] ike-peer 1	 //关联IKE策略，与步骤4一致</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[R3-ipsec-policy-isakmp-1-1] quit</a:t>
            </a:r>
          </a:p>
          <a:p>
            <a:pPr indent="0" fontAlgn="auto">
              <a:buClrTx/>
              <a:buSzTx/>
              <a:buFontTx/>
            </a:pPr>
            <a:r>
              <a:rPr lang="zh-CN" altLang="en-US">
                <a:latin typeface="微软雅黑" panose="020B0503020204020204" charset="-122"/>
                <a:ea typeface="微软雅黑" panose="020B0503020204020204" charset="-122"/>
                <a:cs typeface="微软雅黑" panose="020B0503020204020204" charset="-122"/>
                <a:sym typeface="+mn-ea"/>
              </a:rPr>
              <a:t>（7）在接口上引用安全策略组，使接口具有IPSec的保护功能</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 interface GigabitEthernet0/0/1        //本地路由器出口为引用接口</a:t>
            </a:r>
          </a:p>
          <a:p>
            <a:pPr lvl="1" indent="0" fontAlgn="auto">
              <a:buClrTx/>
              <a:buSzTx/>
              <a:buFontTx/>
            </a:pPr>
            <a:r>
              <a:rPr lang="zh-CN" altLang="en-US">
                <a:highlight>
                  <a:srgbClr val="00FFFF"/>
                </a:highlight>
                <a:latin typeface="微软雅黑" panose="020B0503020204020204" charset="-122"/>
                <a:ea typeface="微软雅黑" panose="020B0503020204020204" charset="-122"/>
                <a:cs typeface="微软雅黑" panose="020B0503020204020204" charset="-122"/>
                <a:sym typeface="+mn-ea"/>
              </a:rPr>
              <a:t>[R3-GigabitEthernet0/0/1] ipsec policy 1   //与第6步一致</a:t>
            </a:r>
          </a:p>
        </p:txBody>
      </p:sp>
    </p:spTree>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3"/>
          </p:nvPr>
        </p:nvSpPr>
        <p:spPr/>
        <p:txBody>
          <a:bodyPr>
            <a:noAutofit/>
          </a:bodyPr>
          <a:lstStyle/>
          <a:p>
            <a:r>
              <a:rPr lang="zh-CN" altLang="en-US" sz="2400" b="1">
                <a:latin typeface="微软雅黑" panose="020B0503020204020204" charset="-122"/>
                <a:ea typeface="微软雅黑" panose="020B0503020204020204" charset="-122"/>
                <a:cs typeface="微软雅黑" panose="020B0503020204020204" charset="-122"/>
                <a:sym typeface="+mn-ea"/>
              </a:rPr>
              <a:t>1</a:t>
            </a:r>
            <a:r>
              <a:rPr lang="en-US" altLang="zh-CN" sz="2400" b="1">
                <a:latin typeface="微软雅黑" panose="020B0503020204020204" charset="-122"/>
                <a:ea typeface="微软雅黑" panose="020B0503020204020204" charset="-122"/>
                <a:cs typeface="微软雅黑" panose="020B0503020204020204" charset="-122"/>
                <a:sym typeface="+mn-ea"/>
              </a:rPr>
              <a:t>0</a:t>
            </a:r>
            <a:r>
              <a:rPr lang="zh-CN" altLang="en-US" sz="2400" b="1">
                <a:latin typeface="微软雅黑" panose="020B0503020204020204" charset="-122"/>
                <a:ea typeface="微软雅黑" panose="020B0503020204020204" charset="-122"/>
                <a:cs typeface="微软雅黑" panose="020B0503020204020204" charset="-122"/>
                <a:sym typeface="+mn-ea"/>
              </a:rPr>
              <a:t>.</a:t>
            </a:r>
            <a:r>
              <a:rPr lang="en-US" altLang="zh-CN" sz="2400" b="1">
                <a:latin typeface="微软雅黑" panose="020B0503020204020204" charset="-122"/>
                <a:ea typeface="微软雅黑" panose="020B0503020204020204" charset="-122"/>
                <a:cs typeface="微软雅黑" panose="020B0503020204020204" charset="-122"/>
                <a:sym typeface="+mn-ea"/>
              </a:rPr>
              <a:t>6</a:t>
            </a:r>
            <a:r>
              <a:rPr lang="en-US" sz="2400" dirty="0">
                <a:sym typeface="+mn-ea"/>
              </a:rPr>
              <a:t>  </a:t>
            </a:r>
            <a:r>
              <a:rPr lang="zh-CN" sz="2400" b="1">
                <a:latin typeface="微软雅黑" panose="020B0503020204020204" charset="-122"/>
                <a:ea typeface="微软雅黑" panose="020B0503020204020204" charset="-122"/>
                <a:cs typeface="微软雅黑" panose="020B0503020204020204" charset="-122"/>
                <a:sym typeface="+mn-ea"/>
              </a:rPr>
              <a:t>项目验收</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
        <p:nvSpPr>
          <p:cNvPr id="36" name="Freeform 3"/>
          <p:cNvSpPr/>
          <p:nvPr/>
        </p:nvSpPr>
        <p:spPr>
          <a:xfrm rot="10800000">
            <a:off x="1145739" y="1525152"/>
            <a:ext cx="9883624" cy="45697"/>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853" tIns="60926" rIns="121853" bIns="60926" rtlCol="0" anchor="ctr"/>
          <a:lstStyle/>
          <a:p>
            <a:pPr algn="ctr"/>
            <a:endParaRPr lang="zh-CN" altLang="en-US"/>
          </a:p>
        </p:txBody>
      </p:sp>
      <p:sp>
        <p:nvSpPr>
          <p:cNvPr id="100" name="文本框 99"/>
          <p:cNvSpPr txBox="1"/>
          <p:nvPr/>
        </p:nvSpPr>
        <p:spPr>
          <a:xfrm>
            <a:off x="1091631" y="1601152"/>
            <a:ext cx="10443486" cy="5077460"/>
          </a:xfrm>
          <a:prstGeom prst="rect">
            <a:avLst/>
          </a:prstGeom>
          <a:noFill/>
          <a:ln w="9525">
            <a:noFill/>
          </a:ln>
        </p:spPr>
        <p:txBody>
          <a:bodyPr wrap="square">
            <a:spAutoFit/>
          </a:bodyPr>
          <a:lstStyle/>
          <a:p>
            <a:pPr indent="0" fontAlgn="auto">
              <a:buClrTx/>
              <a:buSzTx/>
              <a:buFontTx/>
            </a:pPr>
            <a:r>
              <a:rPr lang="zh-CN" altLang="en-US">
                <a:latin typeface="微软雅黑" panose="020B0503020204020204" charset="-122"/>
                <a:ea typeface="微软雅黑" panose="020B0503020204020204" charset="-122"/>
                <a:cs typeface="微软雅黑" panose="020B0503020204020204" charset="-122"/>
                <a:sym typeface="+mn-ea"/>
              </a:rPr>
              <a:t>在PC4上能成功地ping通PC5的地址，说明已经建立了安全隧道，可以使用私有地址相互访问。</a:t>
            </a:r>
          </a:p>
          <a:p>
            <a:pPr indent="457200" fontAlgn="auto">
              <a:buClrTx/>
              <a:buSzTx/>
              <a:buFontTx/>
            </a:pPr>
            <a:r>
              <a:rPr lang="zh-CN" altLang="en-US">
                <a:latin typeface="微软雅黑" panose="020B0503020204020204" charset="-122"/>
                <a:ea typeface="微软雅黑" panose="020B0503020204020204" charset="-122"/>
                <a:cs typeface="微软雅黑" panose="020B0503020204020204" charset="-122"/>
                <a:sym typeface="+mn-ea"/>
              </a:rPr>
              <a:t>在R1上查看相关信息：</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IPSec policy name: "1"</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Sequence number  : 1</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Acl Group        : 3001</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Acl rule         : 5</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Mode             : ISAKMP</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Connection ID     : 2</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Encapsulation mode: Tunnel</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Tunnel local      : 172.16.1.1    //隧道本地地址</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Tunnel remote     : 172.16.2.2    //隧道远程地址</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Flow source       : 10.0.0.225/255.255.255.248 0/0    //流量源地址</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Flow destination  : 10.0.1.1/255.255.255.224 0/0      //流量目标地址</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Qos pre-classify  : Disable</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[Outbound ESP SAs] </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SPI: 1787085997 (0x6a84c4ad)</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Proposal: ESP-ENCRYPT-3DES SHA1   //Outbound ESP proposal提议加密方式</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SA remaining key duration (bytes/sec): 1887360000/3545</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Max sent sequence-number: 5</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UDP encapsulation used for NAT traversal: N</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a:t>
            </a:r>
            <a:r>
              <a:rPr lang="en-US" altLang="zh-CN" sz="1000">
                <a:highlight>
                  <a:srgbClr val="00FFFF"/>
                </a:highlight>
                <a:latin typeface="微软雅黑" panose="020B0503020204020204" charset="-122"/>
                <a:ea typeface="微软雅黑" panose="020B0503020204020204" charset="-122"/>
                <a:cs typeface="微软雅黑" panose="020B0503020204020204" charset="-122"/>
                <a:sym typeface="+mn-ea"/>
              </a:rPr>
              <a:t> </a:t>
            </a: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[Inbound ESP SAs] </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SPI: 2802129826 (0xa7051ba2)</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Proposal: ESP-ENCRYPT-3DES SHA1   //Inbound ESP proposal提议加密方式</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SA remaining key duration (bytes/sec): 1887436560/3545</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Max received sequence-number: 4</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Anti-replay window size: 32</a:t>
            </a:r>
          </a:p>
          <a:p>
            <a:pPr indent="457200" fontAlgn="auto">
              <a:buClrTx/>
              <a:buSzTx/>
              <a:buFontTx/>
            </a:pPr>
            <a:r>
              <a:rPr lang="zh-CN" altLang="en-US" sz="1000">
                <a:highlight>
                  <a:srgbClr val="00FFFF"/>
                </a:highlight>
                <a:latin typeface="微软雅黑" panose="020B0503020204020204" charset="-122"/>
                <a:ea typeface="微软雅黑" panose="020B0503020204020204" charset="-122"/>
                <a:cs typeface="微软雅黑" panose="020B0503020204020204" charset="-122"/>
                <a:sym typeface="+mn-ea"/>
              </a:rPr>
              <a:t>      UDP encapsulation used for NAT traversal: N</a:t>
            </a:r>
          </a:p>
          <a:p>
            <a:pPr indent="0" algn="l" fontAlgn="auto">
              <a:buClrTx/>
              <a:buSzTx/>
              <a:buFontTx/>
            </a:pPr>
            <a:r>
              <a:rPr lang="zh-CN" altLang="en-US">
                <a:latin typeface="微软雅黑" panose="020B0503020204020204" charset="-122"/>
                <a:ea typeface="微软雅黑" panose="020B0503020204020204" charset="-122"/>
                <a:cs typeface="微软雅黑" panose="020B0503020204020204" charset="-122"/>
                <a:sym typeface="+mn-ea"/>
              </a:rPr>
              <a:t>说明：分公司与总经理及董事会办公室之间已经建立了安全隧道，并开始工作。</a:t>
            </a:r>
          </a:p>
        </p:txBody>
      </p:sp>
    </p:spTree>
  </p:cSld>
  <p:clrMapOvr>
    <a:masterClrMapping/>
  </p:clrMapOvr>
  <p:transition spd="slow">
    <p:push/>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中国国家电网总结汇报年终年中立体风模板"/>
  <p:tag name="KSO_WPP_MARK_KEY" val="1046b960-7fcb-408a-8a66-377a04d152d3"/>
  <p:tag name="COMMONDATA" val="eyJoZGlkIjoiN2JlNTA1OThmY2E5NzA3MzE2NzE0NTNiZjIzZWU0M2Q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1778</Words>
  <Application>Microsoft Office PowerPoint</Application>
  <PresentationFormat>宽屏</PresentationFormat>
  <Paragraphs>120</Paragraphs>
  <Slides>8</Slides>
  <Notes>7</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8</vt:i4>
      </vt:variant>
    </vt:vector>
  </HeadingPairs>
  <TitlesOfParts>
    <vt:vector size="14" baseType="lpstr">
      <vt:lpstr>思源黑体 CN Bold</vt:lpstr>
      <vt:lpstr>微软雅黑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中国国家电网总结汇报年终年中立体风模板</dc:title>
  <dc:creator>.</dc:creator>
  <cp:lastModifiedBy>wang yuli</cp:lastModifiedBy>
  <cp:revision>302</cp:revision>
  <dcterms:created xsi:type="dcterms:W3CDTF">2016-07-21T16:56:00Z</dcterms:created>
  <dcterms:modified xsi:type="dcterms:W3CDTF">2023-01-18T02:12:08Z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47E00705DBBD4FC58E9C7023587EBC3E</vt:lpwstr>
  </property>
  <property fmtid="{D5CDD505-2E9C-101B-9397-08002B2CF9AE}" pid="3" name="KSOProductBuildVer">
    <vt:lpwstr>2052-11.1.0.13703</vt:lpwstr>
  </property>
</Properties>
</file>