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3" r:id="rId2"/>
    <p:sldId id="353" r:id="rId3"/>
    <p:sldId id="341" r:id="rId4"/>
    <p:sldId id="354" r:id="rId5"/>
    <p:sldId id="366" r:id="rId6"/>
    <p:sldId id="359" r:id="rId7"/>
    <p:sldId id="360" r:id="rId8"/>
    <p:sldId id="361" r:id="rId9"/>
    <p:sldId id="362" r:id="rId10"/>
    <p:sldId id="363" r:id="rId11"/>
    <p:sldId id="364" r:id="rId12"/>
    <p:sldId id="358" r:id="rId13"/>
    <p:sldId id="367" r:id="rId14"/>
    <p:sldId id="36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53"/>
            <p14:sldId id="341"/>
            <p14:sldId id="354"/>
            <p14:sldId id="366"/>
            <p14:sldId id="359"/>
            <p14:sldId id="360"/>
            <p14:sldId id="361"/>
            <p14:sldId id="362"/>
            <p14:sldId id="363"/>
            <p14:sldId id="364"/>
            <p14:sldId id="358"/>
            <p14:sldId id="367"/>
            <p14:sldId id="3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141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80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7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1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143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685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387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30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925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3200" dirty="0">
                <a:sym typeface="+mn-ea"/>
              </a:rPr>
              <a:t> 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>
                <a:sym typeface="+mn-ea"/>
              </a:rPr>
              <a:t>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5-3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．在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合作伙伴路由器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上配置到公网路由器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的默认路由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0.0.0.0 202.0.1.1  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 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R5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202.0.1.1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的默认路由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00844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5-3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．验证测试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10.0.2.30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202.0.1.2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端口的连通性。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202.0.1.1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</p:txBody>
      </p:sp>
    </p:spTree>
    <p:extLst>
      <p:ext uri="{BB962C8B-B14F-4D97-AF65-F5344CB8AC3E}">
        <p14:creationId xmlns:p14="http://schemas.microsoft.com/office/powerpoint/2010/main" val="1690683064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723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spcBef>
                <a:spcPts val="600"/>
              </a:spcBef>
              <a:spcAft>
                <a:spcPts val="600"/>
              </a:spcAft>
            </a:pP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endParaRPr lang="zh-CN" altLang="zh-CN" sz="1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分别查看路由器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474B81-40DB-013B-E87D-D833674FD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631" y="2945069"/>
            <a:ext cx="4278134" cy="27335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1D58ABD-15AC-1F25-B110-9B9C99C61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992" y="2827452"/>
            <a:ext cx="4937531" cy="285116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723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spcBef>
                <a:spcPts val="600"/>
              </a:spcBef>
              <a:spcAft>
                <a:spcPts val="600"/>
              </a:spcAft>
            </a:pPr>
            <a:r>
              <a:rPr lang="zh-CN" altLang="zh-CN" sz="1800" b="1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endParaRPr lang="zh-CN" altLang="zh-CN" sz="1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分别查看路由器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15F2925-4289-2A7B-C7C2-D00282A3A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165" y="2576950"/>
            <a:ext cx="6111770" cy="309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23172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40472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spcBef>
                <a:spcPts val="600"/>
              </a:spcBef>
              <a:spcAft>
                <a:spcPts val="600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测试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接口的连通性。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操作如下：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ping 172.16.2.1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到合作伙伴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10.0.1.0/27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配置了静态路由，合作伙伴有指向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的默认路由，数据包可返回。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测试分部与公司总部的可达性，结果是不可达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原因：总部无到分部的路由。</a:t>
            </a:r>
          </a:p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测试分部与公网路由器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的结果是不可达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上无到分部的路由。</a:t>
            </a:r>
          </a:p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测试合作伙伴与公网路由器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的结果是不可达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上无到合作伙伴的路由。</a:t>
            </a:r>
          </a:p>
          <a:p>
            <a:pPr indent="26797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提示：若想实现全网连通，需在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较多的公司总部配置动态路由，同时把静态路由引入到动态路由中；需在边界路由器上用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NAPT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技术完成私有地址向公有地址的转换。</a:t>
            </a:r>
          </a:p>
        </p:txBody>
      </p:sp>
    </p:spTree>
    <p:extLst>
      <p:ext uri="{BB962C8B-B14F-4D97-AF65-F5344CB8AC3E}">
        <p14:creationId xmlns:p14="http://schemas.microsoft.com/office/powerpoint/2010/main" val="3115037330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项目设计、项目准备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3091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项目设计</a:t>
            </a:r>
          </a:p>
          <a:p>
            <a:pPr indent="31432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根据静态路由与默认路由的特点来看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，本子项目中需在各路由器上添加以下静态路由。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）添加公司外网接入路由器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  <a:p>
            <a:pPr indent="52832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①在公司外网接入路由器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上添加到公司分部的静态路由。</a:t>
            </a:r>
          </a:p>
          <a:p>
            <a:pPr indent="52832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②在公司外网接入路由器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上添加到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上的默认路由。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添加分部路由器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  <a:p>
            <a:pPr indent="5334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在分部路由器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上添加到公司外网接入路由器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的默认路由。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）添加合作伙伴路由器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的静态路由。</a:t>
            </a:r>
          </a:p>
          <a:p>
            <a:pPr indent="5334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合作伙伴路由器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上配置到公网路由器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的默认路由。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34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通过添加静态路由完成本任务，可以按下面流程执行：在各路由器上添加静态路由</a:t>
            </a:r>
            <a:r>
              <a:rPr lang="zh-CN" altLang="zh-CN" sz="1800" b="1" kern="100" spc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800" kern="100" spc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zh-CN" altLang="zh-CN" sz="1800" b="1" kern="100" spc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1800" kern="100" spc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测试连通性。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项目准备</a:t>
            </a: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方案一：真实设备操作（以组为单位，小组成员协作，共同完成实训）。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华为交换机、配置线、台式机或笔记本电脑。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项目四的配置结果。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方案二：在模拟软件中操作（以组为单位，成员相互帮助，各自独立完成实训）。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装有华为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ensp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的计算机每人一台。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项目四的配置结果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algn="l">
              <a:buClr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拓扑结构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905A8E-12AB-D586-0387-509DC25D8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688" y="1570850"/>
            <a:ext cx="8075725" cy="53766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5-1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上添加到公司分部的静态路由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10.0.1.0 255.255.255.224 172.16.2.2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添加到目的网段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10.0.1.0/27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的静态路由，下一跳路由器的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IP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172.16.2.2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上添加到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上的默认路由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0.0.0.0 202.0.0.6     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上添加下一跳地址是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202.0.0.6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的默认路由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5-1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验证测试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路由表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&lt;R2&gt;display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可以看到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路由表中有一条默认路由和一条静态路由。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7F94752-4F0C-CC4D-DE99-40B132E58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745" y="2781127"/>
            <a:ext cx="6119390" cy="39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88005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5-1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172.16.2.1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发现有直连网段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172.16.2.0/30,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的路由表中有到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的路由，通过路由器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可把数据包返回，故可以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172.16.1.2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上没有配置除直连路由外的其他路由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路由表中无到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</a:t>
            </a:r>
          </a:p>
          <a:p>
            <a:pPr indent="266700" algn="just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原因：路由器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上没有配置除直连路由外的其他路由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PC4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路由表中无到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2670434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5-2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在分部路由器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R3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添加到公司外网接入路由器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R2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的默认路由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0.0.0.0 172.16.2.1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添加下一跳地址是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172.16.2.1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的默认路由。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验证测试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）可以看到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的路由表中有一条默认路由：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1C0EDD-D1A5-C493-E559-7AD37EE7C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652" y="3078480"/>
            <a:ext cx="6134632" cy="35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5371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5-2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172.16.1.2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发现有默认路由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即有到路由器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端口的路由，而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的路由表中有到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的静态路由，通过路由器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可把数据包返回，故可以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172.16.1.1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发现有默认路由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即有到路由器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端口的路由，而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的路由表中没有到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的路由，即无返回路由，故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</p:txBody>
      </p:sp>
    </p:spTree>
    <p:extLst>
      <p:ext uri="{BB962C8B-B14F-4D97-AF65-F5344CB8AC3E}">
        <p14:creationId xmlns:p14="http://schemas.microsoft.com/office/powerpoint/2010/main" val="2247080586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5-2  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发现有默认路由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即有到路由器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端口的路由，而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的路由表中有到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的静态路由，通过路由器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可把数据包返回，故可以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33337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S01/0/0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端口的可达性。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操作如下：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202.0.0.6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  <a:p>
            <a:pPr indent="26162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把数据包传给路由器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发现有默认路由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即有到路由器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端口的路由，而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的路由表中无到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的路由，即无返回路由，故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不通。</a:t>
            </a:r>
          </a:p>
        </p:txBody>
      </p:sp>
    </p:spTree>
    <p:extLst>
      <p:ext uri="{BB962C8B-B14F-4D97-AF65-F5344CB8AC3E}">
        <p14:creationId xmlns:p14="http://schemas.microsoft.com/office/powerpoint/2010/main" val="1928738008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1400</Words>
  <Application>Microsoft Office PowerPoint</Application>
  <PresentationFormat>宽屏</PresentationFormat>
  <Paragraphs>117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317</cp:revision>
  <dcterms:created xsi:type="dcterms:W3CDTF">2016-07-21T16:56:00Z</dcterms:created>
  <dcterms:modified xsi:type="dcterms:W3CDTF">2023-01-18T03:42:23Z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47E00705DBBD4FC58E9C7023587EBC3E</vt:lpwstr>
  </property>
  <property fmtid="{D5CDD505-2E9C-101B-9397-08002B2CF9AE}" pid="3" name="KSOProductBuildVer">
    <vt:lpwstr>2052-11.1.0.13703</vt:lpwstr>
  </property>
</Properties>
</file>