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3" r:id="rId2"/>
    <p:sldId id="264" r:id="rId3"/>
    <p:sldId id="311" r:id="rId4"/>
    <p:sldId id="325" r:id="rId5"/>
    <p:sldId id="330" r:id="rId6"/>
    <p:sldId id="336" r:id="rId7"/>
    <p:sldId id="334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25"/>
            <p14:sldId id="330"/>
            <p14:sldId id="336"/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--2.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多区域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6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--2.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多区域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OSPF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--2.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多区域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多区域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多区域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基础上，现要求使用多区域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实现全网互通。其中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端口配置为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area 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S0/0/0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area 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区域。修改后的拓扑结构图如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897FAE7-1EDD-343D-4F89-7C9E27F28F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86924" y="3052541"/>
            <a:ext cx="6104859" cy="292601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--2.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多区域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的基本配置略。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）将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area 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区域的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路由。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172.16.1.0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172.16.2.0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172.16.2.0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172.16.3.0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互通，原因：有可达对方的路由；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都不通，原因：没有可达对方的路由。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6556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--2.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多区域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）将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area 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区域的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路由。</a:t>
            </a: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[R2-ospf-1]area 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[R2-ospf-1-area-0.0.0.1]net 192.168.1.0 0.0.0.31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[R3-ospf-1]area 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[R3-ospf-1-area-0.0.0.1]net 192.168.1.0 0.0.0.31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[R3-ospf-1-area-0.0.0.1]net 172.16.5.0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53659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--2.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多区域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</a:t>
            </a:r>
          </a:p>
          <a:p>
            <a:pPr algn="just">
              <a:tabLst>
                <a:tab pos="492760" algn="l"/>
                <a:tab pos="532765" algn="l"/>
              </a:tabLst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的路由表，显示结果如下：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&lt;R3&gt;dis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信息解读：路由器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路由表中包含到任何一个网段的路由信息。同理可以查看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的路由表中包含到任何一个网段的路由信息。</a:t>
            </a: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0DE1B9-C42C-191C-6845-E7E0451B7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4776" y="3327146"/>
            <a:ext cx="6142252" cy="31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41625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相互可以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通。原因：它们拥有了可达对方的路由。</a:t>
            </a: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E67D14D-7C41-4610-E91D-5E07F6503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285" y="2924720"/>
            <a:ext cx="4953429" cy="2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33175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475</Words>
  <Application>Microsoft Office PowerPoint</Application>
  <PresentationFormat>宽屏</PresentationFormat>
  <Paragraphs>51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345</cp:revision>
  <dcterms:created xsi:type="dcterms:W3CDTF">2016-07-21T16:56:00Z</dcterms:created>
  <dcterms:modified xsi:type="dcterms:W3CDTF">2023-01-19T14:09:37Z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