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3" r:id="rId2"/>
    <p:sldId id="264" r:id="rId3"/>
    <p:sldId id="311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29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-- 2.RIP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互相引入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-- 2.RIP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互相引入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--2.RIP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互相引入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互相引入配置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互相引入配置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: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中，现要求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端口运行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RIPv2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协议配置网络，实现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相互通信。</a:t>
            </a: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AB0FED5-0835-FEE4-6A58-8575235F39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32736" y="3251504"/>
            <a:ext cx="5274310" cy="26695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--2.RIP</a:t>
            </a:r>
            <a:r>
              <a:rPr lang="zh-CN" altLang="en-US" sz="2400" dirty="0">
                <a:sym typeface="+mn-ea"/>
              </a:rPr>
              <a:t>与</a:t>
            </a:r>
            <a:r>
              <a:rPr lang="en-US" altLang="zh-CN" sz="2400" dirty="0">
                <a:sym typeface="+mn-ea"/>
              </a:rPr>
              <a:t>OSPF</a:t>
            </a:r>
            <a:r>
              <a:rPr lang="zh-CN" altLang="en-US" sz="2400" dirty="0">
                <a:sym typeface="+mn-ea"/>
              </a:rPr>
              <a:t>互相引入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50783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的基本配置和例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中的一致，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配置和例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中的也一致，此处不再赘述。</a:t>
            </a: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172.16.1.0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[R2]rip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[R2-rip-1]version 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[R2-rip-1]net 192.168.1.0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556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--2.RIP</a:t>
            </a:r>
            <a:r>
              <a:rPr lang="zh-CN" altLang="en-US" sz="2400" dirty="0">
                <a:sym typeface="+mn-ea"/>
              </a:rPr>
              <a:t>与</a:t>
            </a:r>
            <a:r>
              <a:rPr lang="en-US" altLang="zh-CN" sz="2400" dirty="0">
                <a:sym typeface="+mn-ea"/>
              </a:rPr>
              <a:t>OSPF</a:t>
            </a:r>
            <a:r>
              <a:rPr lang="zh-CN" altLang="en-US" sz="2400" dirty="0">
                <a:sym typeface="+mn-ea"/>
              </a:rPr>
              <a:t>互相引入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路由的配置。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[R3]rip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[R3-rip-1]version 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[R3-rip-1]net 192.168.1.0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[R3-rip-1]net 172.16.0.0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）路由重引入。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[R2-ospf-1]import-route rip 1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路由引入到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路由中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[R2]rip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[R2-rip-1]import-route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路由引入到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路由中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20699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--2.RIP</a:t>
            </a:r>
            <a:r>
              <a:rPr lang="zh-CN" altLang="en-US" sz="2400" dirty="0">
                <a:sym typeface="+mn-ea"/>
              </a:rPr>
              <a:t>与</a:t>
            </a:r>
            <a:r>
              <a:rPr lang="en-US" altLang="zh-CN" sz="2400" dirty="0">
                <a:sym typeface="+mn-ea"/>
              </a:rPr>
              <a:t>OSPF</a:t>
            </a:r>
            <a:r>
              <a:rPr lang="zh-CN" altLang="en-US" sz="2400" dirty="0">
                <a:sym typeface="+mn-ea"/>
              </a:rPr>
              <a:t>互相引入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）查看路由表。</a:t>
            </a: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①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 ip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&lt;R2&gt;dis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③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查看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R1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的路由表。 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1FEE734-C328-C14A-F95F-FB101A4EC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234" y="1555452"/>
            <a:ext cx="4529129" cy="23083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AF34D9-6E60-0B9F-8A84-FE0A49799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990" y="4005129"/>
            <a:ext cx="3880236" cy="2350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9A7F30B-44AE-9470-6411-758CA8499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295" y="4002201"/>
            <a:ext cx="3988300" cy="242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136342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--2.RIP</a:t>
            </a:r>
            <a:r>
              <a:rPr lang="zh-CN" altLang="en-US" sz="2400" dirty="0">
                <a:sym typeface="+mn-ea"/>
              </a:rPr>
              <a:t>与</a:t>
            </a:r>
            <a:r>
              <a:rPr lang="en-US" altLang="zh-CN" sz="2400" dirty="0">
                <a:sym typeface="+mn-ea"/>
              </a:rPr>
              <a:t>OSPF</a:t>
            </a:r>
            <a:r>
              <a:rPr lang="zh-CN" altLang="en-US" sz="2400" dirty="0">
                <a:sym typeface="+mn-ea"/>
              </a:rPr>
              <a:t>互相引入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）测试连通性。</a:t>
            </a:r>
          </a:p>
          <a:p>
            <a:pPr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互通。原因：它们拥有了可达对方的路由。</a:t>
            </a:r>
          </a:p>
          <a:p>
            <a:pPr indent="267970" algn="just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：要做双向引入才能确保不丢失路由。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8A9A4D-A07E-3C38-7230-DD64F6D17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69" y="2717063"/>
            <a:ext cx="6294665" cy="36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93044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456</Words>
  <Application>Microsoft Office PowerPoint</Application>
  <PresentationFormat>宽屏</PresentationFormat>
  <Paragraphs>59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367</cp:revision>
  <dcterms:created xsi:type="dcterms:W3CDTF">2016-07-21T16:56:00Z</dcterms:created>
  <dcterms:modified xsi:type="dcterms:W3CDTF">2023-01-20T02:47:26Z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