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7" y="216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11.4 设计与准备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11.5 实施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en-US" sz="3200" dirty="0">
                <a:sym typeface="+mn-ea"/>
              </a:rPr>
              <a:t>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2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6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11.4 设计与准备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11.5 实施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en-US" sz="3200" dirty="0">
                <a:sym typeface="+mn-ea"/>
              </a:rPr>
              <a:t>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.jpeg"/><Relationship Id="rId3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11.4 设计与准备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11.5 实施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en-US" sz="2400" dirty="0">
                <a:sym typeface="+mn-ea"/>
              </a:rPr>
              <a:t>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3.配置WLAN业务VLAN参数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90" y="1524992"/>
            <a:ext cx="10661177" cy="4963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（3）创建VAP模板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创建名为“wlan-vap”的VAP模板，配置业务数据转发模式、业务VLAN，并且引用安全模板和SSID模板。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vap-profile name wlan-vap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forward-mode tunnel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service-vlan vlan-id 101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security-profile wlan-security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ssid-profile wlan-ssid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[AC-wlan-vap-prof-wlan-vap]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（4）配置AP组中引用VAP模板；绑定VAP的射频卡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配置AP组引用VAP模板，AP上射频0（2.4GHz频段）和射频1(5GHz频段)都使用VAP模板“wlan-vap”的配置。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ap-group name ap-group1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vap-profile wlan-vap wlan 1 radio all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AP上线验收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90" y="1524992"/>
            <a:ext cx="10353997" cy="4963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将AP上电后，当执行命令display ap all查看到AP的“State”字段为“nor”时，表示AP正常上线。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display ap all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Info: This operation may take a few seconds. Please wait for a moment.done.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 AP information: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nor  : normal          [2]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ID  MAC        Name    Group     IP        Type    State   STA   Uptime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 00e0-fc88-3610  area_1  ap-group1  10.0.2.2   AP2050DN  nor   0    10S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 00e0-fc59-6930  area_2  ap-group1  10.0.2.9   AP2050DN  nor   0    10S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Total: 2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（1）ap-id 1 ap-mac 00e0-fc88-3610和ap-id 2 ap-mac 00e0-fc59-6930命令对应上面显示的结果中的ID和MAC无误。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（2）ap-name area_1和ap-name area_2命令对应上面显示的结果中的Name项无误。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（3）ap-group  ap-group1命令对应上面显示的结果中的Group项无误。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（4）AP类型对应上面显示的结果中的Type项结果AP2050DN无误。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（5）查看到AP的“State”字段为“nor”，AP成功上线。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AP对应射频上的VAP验收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90" y="1524992"/>
            <a:ext cx="10353997" cy="4963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#配置完成后，通过执行命令display vap ssid wlan-net查看如下信息，当“Status”项显示为“ON”时，表示AP对应的射频上的VAP已创建成功。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display vap ssid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Info: This operation may take a few seconds, please wait.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WID : WLAN ID            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 ID  AP name  RfID  WID  BSSID       Status  Auth type   STA  SSID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    area_1     0    1    00E0-FC88-3610  ON   WPA2-PSK   1  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    area_1     1    1    00E0-FC88-3620  ON   WPA2-PSK   0  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    area_2     0    1    00E0-FC59-6930  ON   WPA2-PSK   1  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    area_2     1    1    00E0-FC59-6940  ON   WPA2-PSK   0   wlan-net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----------------------------------------------------------------------------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Total: 4</a:t>
            </a:r>
            <a:endParaRPr lang="zh-CN" altLang="en-US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algn="l">
              <a:buClr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11.4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拓扑结构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576705"/>
            <a:ext cx="8679815" cy="530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11.4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项目设计、项目配置规划</a:t>
            </a:r>
            <a:endParaRPr lang="zh-CN"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524992"/>
            <a:ext cx="10039836" cy="148512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项目设计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合作伙伴路由器R5右下角的有线网络构建成无线局域网，如图11-21所示。路由器R5的G0/0/0端口连接交换机S6的G0/0/1端口，S6的G0/0/2端口连接无线AC1的G0/0/1端口。AC1的G0/0/2端口和G0/0/3端口分别连接AP2和AP3，拓扑结构及IP规划如图11-19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项目配置规划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275051" y="3012022"/>
          <a:ext cx="9588500" cy="3840480"/>
        </p:xfrm>
        <a:graphic>
          <a:graphicData uri="http://schemas.openxmlformats.org/drawingml/2006/table">
            <a:tbl>
              <a:tblPr/>
              <a:tblGrid>
                <a:gridCol w="2085975"/>
                <a:gridCol w="7502525"/>
              </a:tblGrid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配置项</a:t>
                      </a:r>
                      <a:endParaRPr lang="en-US" altLang="en-US" sz="1600" b="1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C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33333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数据</a:t>
                      </a:r>
                      <a:endParaRPr lang="en-US" altLang="en-US" sz="1600" b="1">
                        <a:solidFill>
                          <a:srgbClr val="33333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CFCF"/>
                    </a:solidFill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DHCP服务器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AC作为DHCP服务器为STA和AP分配IP地址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管理VLAN：vlan1 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10.0.2.10/27；AP的IP地址池：10.0.2.1～10.0.2.30/27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业务VLAN：vlan10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192.168.10.100/24；STA的IP地址池：192.168.10.1～192.168.10.254/24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AC的源接口IP地址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VLANIF1：10.0.2.10/27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AP组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名称：ap-group1、ap-name：area_1、area_2</a:t>
                      </a:r>
                      <a:r>
                        <a:rPr lang="zh-CN" alt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；</a:t>
                      </a: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引用模板：VAP模板wlan-vap、域管理模板domain1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域管理模板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名称：domain1国家码：CN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SSID模板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名称：wlan-ssidSSID名称：wlan-net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5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安全模板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名称：wlan-security安全策略：WPA2+PSK+AES密码：123456789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VAP模板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名称：wlan-vap</a:t>
                      </a:r>
                      <a:r>
                        <a:rPr lang="zh-CN" alt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；</a:t>
                      </a: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转发模式：隧道转发</a:t>
                      </a:r>
                      <a:r>
                        <a:rPr lang="zh-CN" alt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；</a:t>
                      </a: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业务VLAN：VLAN101</a:t>
                      </a:r>
                      <a:r>
                        <a:rPr lang="zh-CN" alt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；</a:t>
                      </a:r>
                      <a:r>
                        <a:rPr lang="en-US" sz="1600" b="0">
                          <a:solidFill>
                            <a:srgbClr val="49494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引用模板：SSID模板wlan-ssid、安全模板wlan-security</a:t>
                      </a:r>
                      <a:endParaRPr lang="en-US" altLang="en-US" sz="1600" b="0">
                        <a:solidFill>
                          <a:srgbClr val="494949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1547" marR="101547" marT="50773" marB="50773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11.4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</a:t>
            </a:r>
            <a:endParaRPr lang="zh-CN"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103690" y="1524992"/>
            <a:ext cx="10039836" cy="457215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3.AC的配置步骤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（1）基本配置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①创建管理VLAN及业务VLAN。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②配置DHCP服务。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（2）配置管理VLAN参数，使AP上线。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①为capwap隧道绑定管理vlan-id。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②创建域管理模板。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③创建AP管理组；引用域管理模板。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④添加AP；将AP加入到AP组中；显示AP是否上线。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（3）配置WLAN业务VLAN参数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①创建SSID模板。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②创建安全模板。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③创建VAP模板。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④配置AP组中引用VAP模板；绑定VAP的射频卡。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1.基本配置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90" y="1524992"/>
            <a:ext cx="10039836" cy="457215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（1）创建管理VLAN及业务VLAN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&lt;AC6005&gt; system-view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[AC6005] sysname AC1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vlan 1 //创建vlan1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[AC1-vlan1] vlan 10 //创建vlan10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[AC1-vlan10] interface vlan 1 //进入vlan1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[AC1-Vlanif1] ip address 10.0.2.10 27 //为vlan1配置ip地址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[AC1-Vlanif1] interface vlan 10 //进入vlan10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[AC1-Vlanif10] ip address 192.168.10.100 24 //为vlan10配置ip地址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[AC1-Vlanif10]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port-group 1 //创建端口组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[AC1-port-group-1] group-member g0/0/2 to g0/0/3  //一组端口接入到组中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[AC1-port-group-1] port link-type trunk  //组中的接口配置trunk链路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[AC1-port-group-1] port trunk allow-pass vlan all //允许所有的vlan通过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[AC1-port-group-1]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1.基本配置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30" y="1525270"/>
            <a:ext cx="10039985" cy="48304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（2）配置DHCP服务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dhcp enable   //开启DHCP功能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ip pool vlan1   //创建地址池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[AC1-ip-pool-vlan_1] network 10.0.2.0 mask 27   //创建地址的网段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[AC1-ip-pool-vlan_1] gateway-list 10.0.2.10   //地址池的网关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[AC1-ip-pool-vlan_1] interface vlan 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[AC1-Vlanif1] dhcp select global   //选择DHCP全局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ip pool vlan_10   //创建地址池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[AC1-ip-pool-vlan_10] network 192.168.10.0 mask 24   //创建地址的网段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[AC1-ip-pool-vlan_10] gateway-list 192.168.10.100   //地址池的网关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[AC1-ip-pool-vlan_10] interface vlan 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[AC1-Vlanif10] dhcp select global   //选择DHCP全局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[AC1-Vlanif10]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2.配置管理VLAN，使AP上线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7025" y="1647547"/>
            <a:ext cx="10039836" cy="4963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（1）为capwap隧道绑定管理vlan-id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capwap source interface vlan 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（2）创建域管理模板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创建域管理模板，在域管理模板下配置AC的国家码并在AP组下引用域管理模板。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[AC1] wlan //进入wlan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regulatory-domain-profile name domain1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[AC-wlan-regulate-domain-domain1] country-code cn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[AC-wlan-regulate-domain-domain1]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（3）创建AP管理组；引用域管理模板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ap-group name ap-group1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regulatory-domain-profile domain1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Warning: Modifying the country code will clear channel, power and antenna gain configurations of the radio and reset the AP. Continu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e?[Y/N]: y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[AC-wlan-ap-group-ap-group1]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2.配置管理VLAN，使AP上线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600" y="1647547"/>
            <a:ext cx="10039836" cy="4963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（4）添加AP；将AP加入到AP组中；显示AP是否上线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 auth-mode mac-auth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ap-id 1 ap-mac 00e0-fc88-3610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[AC-wlan-ap-1] ap-name area_1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[AC-wlan-ap-1] ap-group ap-group1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Warning: This operation may cause AP reset. If the country code changes, it will clear channel, power and antenna gain configuration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of the radio, Whether to continue? [Y/N]: y 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[AC1-wlan-view]ap-id 2 ap-mac 00e0-fc59-6930 //绑定AP2的mac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[AC1-wlan-ap-2]ap-name area_2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[AC1-wlan-ap-2]ap-group  ap-group1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[AC1-wlan-ap-2]quit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sz="2400" dirty="0">
                <a:sym typeface="+mn-ea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3.配置WLAN业务VLAN参数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90" y="1620242"/>
            <a:ext cx="10661177" cy="4963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（1）创建SSID模板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创建名为“wlan-ssid”的SSID模板，并配置SSID名称为“wlan-net”。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ssid-profile name wlan-ssid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[AC-wlan-ssid-prof-wlan-ssid] ssid wlan-net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[AC-wlan-ssid-prof-wlan-ssid] quit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（2）创建安全模板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#举例中以配置WPA2+PSK+AES的安全策略为例，密码为“123456789”，实际配置中请根据实际情况，配置符合实际要求的安全策略。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[AC-wlan-view] security-profile name wlan-security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[AC-wlan-sec-prof-wlan-security] security wpa2 psk pass-phrase 123456789 aes</a:t>
            </a:r>
            <a:endParaRPr lang="zh-CN" altLang="en-US" sz="200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[AC-wlan-sec-prof-wlan-security] quit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TABLE_BEAUTIFY" val="smartTable{bbbf2a37-3783-42b3-8e7f-f345c4a6c0e5}"/>
  <p:tag name="TABLE_ENDDRAG_ORIGIN_RECT" val="768*256"/>
  <p:tag name="TABLE_ENDDRAG_RECT" val="100*243*768*256"/>
</p:tagLst>
</file>

<file path=ppt/tags/tag18.xml><?xml version="1.0" encoding="utf-8"?>
<p:tagLst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5909</Words>
  <Application>WPS 演示</Application>
  <PresentationFormat>宽屏</PresentationFormat>
  <Paragraphs>207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思源黑体 CN Normal</vt:lpstr>
      <vt:lpstr>思源黑体 CN Bold</vt:lpstr>
      <vt:lpstr>黑体</vt:lpstr>
      <vt:lpstr>微软雅黑</vt:lpstr>
      <vt:lpstr>Calibri</vt:lpstr>
      <vt:lpstr>Arial Unicode MS</vt:lpstr>
      <vt:lpstr>Wingdings</vt:lpstr>
      <vt:lpstr>Calibri Light</vt:lpstr>
      <vt:lpstr>Office 主题</vt:lpstr>
      <vt:lpstr>PowerPoint 演示文稿</vt:lpstr>
      <vt:lpstr>11.4  项目设计与准备</vt:lpstr>
      <vt:lpstr>11.4  项目设计与准备</vt:lpstr>
      <vt:lpstr>11.4  项目设计与准备</vt:lpstr>
      <vt:lpstr>11.5  项目实施</vt:lpstr>
      <vt:lpstr>11.5  项目实施</vt:lpstr>
      <vt:lpstr>11.5  项目实施</vt:lpstr>
      <vt:lpstr>11.5  项目实施</vt:lpstr>
      <vt:lpstr>11.5  项目实施</vt:lpstr>
      <vt:lpstr>11.5  项目实施</vt:lpstr>
      <vt:lpstr>11.6  项目验收</vt:lpstr>
      <vt:lpstr>11.6  项目验收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admin</cp:lastModifiedBy>
  <cp:revision>299</cp:revision>
  <dcterms:created xsi:type="dcterms:W3CDTF">2016-07-21T16:56:00Z</dcterms:created>
  <dcterms:modified xsi:type="dcterms:W3CDTF">2023-01-12T08:58:58Z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61265CE2098D466984F8AA6606BCD92C</vt:lpwstr>
  </property>
  <property fmtid="{D5CDD505-2E9C-101B-9397-08002B2CF9AE}" pid="3" name="KSOProductBuildVer">
    <vt:lpwstr>2052-11.1.0.13703</vt:lpwstr>
  </property>
</Properties>
</file>