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3" r:id="rId3"/>
    <p:sldId id="264" r:id="rId5"/>
    <p:sldId id="336" r:id="rId6"/>
    <p:sldId id="330" r:id="rId7"/>
    <p:sldId id="331" r:id="rId8"/>
    <p:sldId id="332" r:id="rId9"/>
    <p:sldId id="333" r:id="rId10"/>
    <p:sldId id="334" r:id="rId11"/>
    <p:sldId id="33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  <p14:sldId id="336"/>
            <p14:sldId id="330"/>
            <p14:sldId id="331"/>
            <p14:sldId id="332"/>
            <p14:sldId id="333"/>
            <p14:sldId id="334"/>
            <p14:sldId id="33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67" y="216"/>
      </p:cViewPr>
      <p:guideLst>
        <p:guide orient="horz" pos="2151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8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9444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6"/>
            </p:custDataLst>
          </p:nvPr>
        </p:nvCxnSpPr>
        <p:spPr>
          <a:xfrm>
            <a:off x="1071318" y="91500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7"/>
            </p:custDataLst>
          </p:nvPr>
        </p:nvSpPr>
        <p:spPr>
          <a:xfrm>
            <a:off x="1512570" y="33782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9.3.3 NAT配置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3．静态PAT配置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467062" y="194441"/>
            <a:ext cx="837776" cy="807122"/>
            <a:chOff x="733762" y="69981"/>
            <a:chExt cx="837776" cy="807122"/>
          </a:xfrm>
        </p:grpSpPr>
        <p:sp>
          <p:nvSpPr>
            <p:cNvPr id="19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2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24" name="直接连接符 23"/>
          <p:cNvCxnSpPr/>
          <p:nvPr userDrawn="1">
            <p:custDataLst>
              <p:tags r:id="rId6"/>
            </p:custDataLst>
          </p:nvPr>
        </p:nvCxnSpPr>
        <p:spPr>
          <a:xfrm>
            <a:off x="1071318" y="91500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 userDrawn="1">
            <p:custDataLst>
              <p:tags r:id="rId7"/>
            </p:custDataLst>
          </p:nvPr>
        </p:nvSpPr>
        <p:spPr>
          <a:xfrm>
            <a:off x="1512570" y="33782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9.3.3 NAT配置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3．静态PAT配置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image" Target="../media/image1.jpeg"/><Relationship Id="rId3" Type="http://schemas.openxmlformats.org/officeDocument/2006/relationships/tags" Target="../tags/tag1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tags" Target="../tags/tag17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indent="0" algn="ctr" defTabSz="914400" fontAlgn="auto">
              <a:defRPr/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9.3.3 NAT配置--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3．静态PAT配置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  <a:endParaRPr lang="zh-CN" altLang="en-US" sz="28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项目目的</a:t>
              </a:r>
              <a:endParaRPr lang="zh-CN" altLang="en-US" sz="3200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456262" y="2599696"/>
            <a:ext cx="9144000" cy="10147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会根据项目需求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完成</a:t>
            </a: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静态PAT配置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及相关</a:t>
            </a: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任务实施和验收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工作</a:t>
            </a:r>
            <a:endParaRPr lang="zh-CN" altLang="en-US" sz="2000" dirty="0"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noProof="0" dirty="0">
                <a:latin typeface="+mn-ea"/>
                <a:sym typeface="+mn-ea"/>
              </a:rPr>
              <a:t>掌握</a:t>
            </a: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静态PAT配置步骤、方法</a:t>
            </a:r>
            <a:endParaRPr kumimoji="1" lang="zh-CN" altLang="en-US" sz="2000" b="1" noProof="0" dirty="0">
              <a:latin typeface="+mn-ea"/>
              <a:ea typeface="思源黑体 CN Normal" panose="020B0400000000000000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二</a:t>
                </a:r>
                <a:endParaRPr lang="zh-CN" altLang="en-US" sz="28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配置实例</a:t>
              </a:r>
              <a:endParaRPr lang="zh-CN" altLang="en-US" sz="3200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138045" y="2061210"/>
            <a:ext cx="933259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例3  如图9-16所示，通过静态PAT修改例1，转换前后端口号统一使用80，使http客户端Client1 能访问Server1上的WWW服务，IP规划见图9-16所示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4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74140" y="2806700"/>
            <a:ext cx="9250045" cy="3394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sz="2400" dirty="0"/>
              <a:t>9.3.3 NAT配置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3．静态PAT配置</a:t>
            </a:r>
            <a:endParaRPr lang="zh-CN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1）配置步骤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静态PAT配置步骤与基本的静态NAT相同，只是在第2步使用以下命令：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nat server protocol ｛tcp｜udp｝global {global-address | current-interface | interface interface-type interface-number}global-port inside host-address host-port  //创建静态PAT，将内部私有地址转换为外部全局地址。current-interface为指定当前接口作为全球IP地址；global-port为外部全局端口号；host-address为内部PAT内部IP地址，host-port为内部PAT内部端口号。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例如：nat server protocol tcp global current-interface 80 inside 10.10.10.10 80  //创建静态PAT：使用tcp协议 指定当前接口作为全球IP地址 外部全局端口号为80 PAT内部IP地址为10.10.10.10，PAT内部端口号为80。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sz="2400" dirty="0"/>
              <a:t>9.3.3 NAT配置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3．静态PAT配置</a:t>
            </a:r>
            <a:endParaRPr 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2）配置实例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例3  如图9-16所示，通过静态PAT修改例1，转换前后端口号统一使用80，使http客户端Client1 能访问Server1上的WWW服务，IP规划见图9-16所示。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059" y="3062161"/>
            <a:ext cx="8554075" cy="3139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sz="2400" dirty="0"/>
              <a:t>9.3.3 NAT配置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3．静态PAT配置</a:t>
            </a:r>
            <a:endParaRPr lang="zh-CN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2）配置实例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（1）私网R1路由器配置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&lt;Huawei&gt;system-view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[Huawei]sysname R1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[R1]interface GigabitEthernet 0/0/0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[R1-GigabitEthernet0/0/0]ip address 10.10.10.1 24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[R1-GigabitEthernet0/0/0]interface GigabitEthernet 0/0/1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[R1-GigabitEthernet0/0/1]ip address 199.1.1.1 24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[R1-GigabitEthernet0/0/1]nat server protocol tcp global current-interface 80 inside 10.10.10.10 80  //将局部地址和80端口10.10.10.10 80映射到全球当前接口IP和80端口current-interface 80上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[R1-GigabitEthernet0/0/1]quit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[R1]ip route-static 0.0.0.0 0 0.0.0.0 199.1.1.2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sz="2400" dirty="0"/>
              <a:t>9.3.3 NAT配置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840937" y="1525151"/>
            <a:ext cx="10305128" cy="5354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3．静态PAT配置</a:t>
            </a:r>
            <a:endParaRPr 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2）配置实例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（2）私网R2路由器配置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&lt;Huawei&gt;system-view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[Huawei]sysname R2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[R2]interface GigabitEthernet 0/0/0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[R2-GigabitEthernet0/0/0]ip address 192.168.1.1 24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[R2-GigabitEthernet0/0/0]interface GigabitEthernet 0/0/1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[R2-GigabitEthernet0/0/1]ip address 200.1.1.2 24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[R2-GigabitEthernet0/0/1]nat static global 200.1.1.3 inside 192.168.1.2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[R2-GigabitEthernet0/0/1]quit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[R2]ip route-static 0.0.0.0 0 0.0.0.0 200.1.1.1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（3）公网Internet路由器配置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&lt;Huawei&gt;system-view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[Huawei]sysname Internet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[Internet]interface GigabitEthernet 0/0/0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[Internet-GigabitEthernet0/0/0]ip address 192.168.1.1 24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[Internet-GigabitEthernet0/0/0]interface GigabitEthernet 0/0/1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[Internet-GigabitEthernet0/0/1]ip address 200.1.1.2 24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sz="2400" dirty="0"/>
              <a:t>9.3.3 NAT配置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840937" y="1601311"/>
            <a:ext cx="10305128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3．静态PAT配置</a:t>
            </a:r>
            <a:endParaRPr 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2）配置实例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（4）Server1界面配置。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Server1的IP地址配置（略）。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在D盘根目录下新建www文件夹，并在www文件夹下创建default.htm主页文件。选择“服务器信息”菜单，选择“HttpServer”选项，80端口，单击“启动”按钮，如图9-17所示。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7182" y="3343954"/>
            <a:ext cx="6335905" cy="34843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sz="2400" dirty="0"/>
              <a:t>9.3.3 NAT配置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840937" y="1601311"/>
            <a:ext cx="10305128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3．静态PAT配置</a:t>
            </a:r>
            <a:endParaRPr 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2）配置实例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（5）测试验证。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Client1的IP地址配置（略）。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Client1访问Server1服务器，选择客户端信息菜单，选择HttpClient选项，地址栏输入接口IP地址199.1.1.1，主页default.htm（默认），单击“获取”按钮，文本框显示HTTP/1.1 200 OK表示成功获取主页文件，如图9-18所示。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8701" y="3624478"/>
            <a:ext cx="6034437" cy="323237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/>
  </p:transition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2316</Words>
  <Application>WPS 演示</Application>
  <PresentationFormat>宽屏</PresentationFormat>
  <Paragraphs>92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思源黑体 CN Normal</vt:lpstr>
      <vt:lpstr>黑体</vt:lpstr>
      <vt:lpstr>思源黑体 CN Bold</vt:lpstr>
      <vt:lpstr>微软雅黑</vt:lpstr>
      <vt:lpstr>Arial Unicode MS</vt:lpstr>
      <vt:lpstr>Calibri</vt:lpstr>
      <vt:lpstr>Wingdings</vt:lpstr>
      <vt:lpstr>Calibri Light</vt:lpstr>
      <vt:lpstr>Office 主题</vt:lpstr>
      <vt:lpstr>PowerPoint 演示文稿</vt:lpstr>
      <vt:lpstr>PowerPoint 演示文稿</vt:lpstr>
      <vt:lpstr>PowerPoint 演示文稿</vt:lpstr>
      <vt:lpstr>9.3  相关知识</vt:lpstr>
      <vt:lpstr>9.3  相关知识</vt:lpstr>
      <vt:lpstr>9.3  相关知识</vt:lpstr>
      <vt:lpstr>9.3  相关知识</vt:lpstr>
      <vt:lpstr>9.3  相关知识</vt:lpstr>
      <vt:lpstr>9.3  相关知识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admin</cp:lastModifiedBy>
  <cp:revision>295</cp:revision>
  <dcterms:created xsi:type="dcterms:W3CDTF">2016-07-21T16:56:00Z</dcterms:created>
  <dcterms:modified xsi:type="dcterms:W3CDTF">2023-01-12T07:15:41Z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7B89158B4F8B43AF8D9E0BAB5AC1478A</vt:lpwstr>
  </property>
  <property fmtid="{D5CDD505-2E9C-101B-9397-08002B2CF9AE}" pid="3" name="KSOProductBuildVer">
    <vt:lpwstr>2052-11.1.0.13703</vt:lpwstr>
  </property>
</Properties>
</file>